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4D21-F3A3-4F6C-851C-D60E47588927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5FC6-139E-43FD-B3FE-50A58657C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4D21-F3A3-4F6C-851C-D60E47588927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5FC6-139E-43FD-B3FE-50A58657C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4D21-F3A3-4F6C-851C-D60E47588927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5FC6-139E-43FD-B3FE-50A58657C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4D21-F3A3-4F6C-851C-D60E47588927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5FC6-139E-43FD-B3FE-50A58657C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4D21-F3A3-4F6C-851C-D60E47588927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5FC6-139E-43FD-B3FE-50A58657C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4D21-F3A3-4F6C-851C-D60E47588927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5FC6-139E-43FD-B3FE-50A58657C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4D21-F3A3-4F6C-851C-D60E47588927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5FC6-139E-43FD-B3FE-50A58657C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4D21-F3A3-4F6C-851C-D60E47588927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5FC6-139E-43FD-B3FE-50A58657C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4D21-F3A3-4F6C-851C-D60E47588927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5FC6-139E-43FD-B3FE-50A58657C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4D21-F3A3-4F6C-851C-D60E47588927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5FC6-139E-43FD-B3FE-50A58657C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4D21-F3A3-4F6C-851C-D60E47588927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5FC6-139E-43FD-B3FE-50A58657C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6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4D21-F3A3-4F6C-851C-D60E47588927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35FC6-139E-43FD-B3FE-50A58657C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gallery.hd.org/_exhibits/medicine/_more2005/_more08/sonogram-human-foetal-fetal-ultrasound-scan-at-22-weeks-mono-1-ANON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488" y="1357298"/>
            <a:ext cx="3214710" cy="1285884"/>
          </a:xfrm>
        </p:spPr>
        <p:txBody>
          <a:bodyPr>
            <a:normAutofit fontScale="90000"/>
          </a:bodyPr>
          <a:lstStyle/>
          <a:p>
            <a:r>
              <a:rPr lang="nb-NO" sz="8000" dirty="0" smtClean="0">
                <a:latin typeface="Candara" pitchFamily="34" charset="0"/>
              </a:rPr>
              <a:t>China</a:t>
            </a:r>
            <a:endParaRPr lang="en-US" sz="8000" dirty="0">
              <a:latin typeface="Candar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5929330"/>
            <a:ext cx="4986350" cy="471494"/>
          </a:xfrm>
        </p:spPr>
        <p:txBody>
          <a:bodyPr>
            <a:normAutofit/>
          </a:bodyPr>
          <a:lstStyle/>
          <a:p>
            <a:r>
              <a:rPr lang="nb-NO" sz="2400" dirty="0" smtClean="0">
                <a:latin typeface="Candara" pitchFamily="34" charset="0"/>
              </a:rPr>
              <a:t>Camilla, Noor, &amp; Rebecca</a:t>
            </a:r>
            <a:endParaRPr lang="en-US" sz="2400" dirty="0">
              <a:latin typeface="Candar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3174" y="3286124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>
                <a:latin typeface="Candara" pitchFamily="34" charset="0"/>
              </a:rPr>
              <a:t>It’s a one child policy</a:t>
            </a:r>
            <a:endParaRPr lang="en-US" sz="32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Candara" pitchFamily="34" charset="0"/>
              </a:rPr>
              <a:t>Why?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71678"/>
            <a:ext cx="7972452" cy="2643206"/>
          </a:xfrm>
        </p:spPr>
        <p:txBody>
          <a:bodyPr>
            <a:normAutofit/>
          </a:bodyPr>
          <a:lstStyle/>
          <a:p>
            <a:r>
              <a:rPr lang="nb-NO" sz="2800" dirty="0" smtClean="0">
                <a:latin typeface="Candara" pitchFamily="34" charset="0"/>
              </a:rPr>
              <a:t>1949- Communist Party</a:t>
            </a:r>
          </a:p>
          <a:p>
            <a:pPr>
              <a:buNone/>
            </a:pPr>
            <a:endParaRPr lang="nb-NO" sz="2800" dirty="0" smtClean="0">
              <a:latin typeface="Candara" pitchFamily="34" charset="0"/>
            </a:endParaRPr>
          </a:p>
          <a:p>
            <a:r>
              <a:rPr lang="nb-NO" sz="2800" dirty="0" smtClean="0">
                <a:latin typeface="Candara" pitchFamily="34" charset="0"/>
              </a:rPr>
              <a:t>1958- The Great Leap Forward</a:t>
            </a:r>
          </a:p>
          <a:p>
            <a:endParaRPr lang="nb-NO" sz="2800" dirty="0" smtClean="0">
              <a:latin typeface="Candara" pitchFamily="34" charset="0"/>
            </a:endParaRPr>
          </a:p>
          <a:p>
            <a:r>
              <a:rPr lang="nb-NO" sz="2800" dirty="0" smtClean="0">
                <a:latin typeface="Candara" pitchFamily="34" charset="0"/>
              </a:rPr>
              <a:t>1976- Mao’s death &amp; Malthusian logic</a:t>
            </a:r>
          </a:p>
          <a:p>
            <a:endParaRPr lang="en-US" dirty="0">
              <a:latin typeface="Candara" pitchFamily="34" charset="0"/>
            </a:endParaRPr>
          </a:p>
        </p:txBody>
      </p:sp>
      <p:pic>
        <p:nvPicPr>
          <p:cNvPr id="5122" name="Picture 2" descr="http://www.theleftanchor.com/wp-content/uploads/2010/04/mao-zedo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857232"/>
            <a:ext cx="2857500" cy="2990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Candara" pitchFamily="34" charset="0"/>
              </a:rPr>
              <a:t>One Child Policy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latin typeface="Candara" pitchFamily="34" charset="0"/>
              </a:rPr>
              <a:t>1979- Introduction</a:t>
            </a:r>
          </a:p>
          <a:p>
            <a:pPr lvl="1"/>
            <a:r>
              <a:rPr lang="nb-NO" dirty="0" smtClean="0">
                <a:latin typeface="Candara" pitchFamily="34" charset="0"/>
              </a:rPr>
              <a:t>Propaganda</a:t>
            </a:r>
          </a:p>
          <a:p>
            <a:pPr lvl="1"/>
            <a:r>
              <a:rPr lang="nb-NO" dirty="0" smtClean="0">
                <a:latin typeface="Candara" pitchFamily="34" charset="0"/>
              </a:rPr>
              <a:t>Benefits</a:t>
            </a:r>
          </a:p>
          <a:p>
            <a:pPr lvl="1"/>
            <a:r>
              <a:rPr lang="nb-NO" dirty="0" smtClean="0">
                <a:latin typeface="Candara" pitchFamily="34" charset="0"/>
              </a:rPr>
              <a:t>Punishments</a:t>
            </a:r>
          </a:p>
          <a:p>
            <a:pPr lvl="1"/>
            <a:r>
              <a:rPr lang="nb-NO" dirty="0" smtClean="0">
                <a:latin typeface="Candara" pitchFamily="34" charset="0"/>
              </a:rPr>
              <a:t>Exceptions</a:t>
            </a:r>
            <a:endParaRPr lang="en-US" dirty="0">
              <a:latin typeface="Candara" pitchFamily="34" charset="0"/>
            </a:endParaRPr>
          </a:p>
          <a:p>
            <a:endParaRPr lang="nb-NO" dirty="0" smtClean="0">
              <a:latin typeface="Candara" pitchFamily="34" charset="0"/>
            </a:endParaRPr>
          </a:p>
        </p:txBody>
      </p:sp>
      <p:pic>
        <p:nvPicPr>
          <p:cNvPr id="4098" name="Picture 2" descr="http://shanghaiist.com/upload/2010/06/one_child_policy_po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2643182"/>
            <a:ext cx="3863855" cy="3124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Candara" pitchFamily="34" charset="0"/>
              </a:rPr>
              <a:t>The 1991 Decision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latin typeface="Candara" pitchFamily="34" charset="0"/>
              </a:rPr>
              <a:t>Tightened guidelines</a:t>
            </a:r>
          </a:p>
          <a:p>
            <a:endParaRPr lang="nb-NO" dirty="0" smtClean="0">
              <a:latin typeface="Candara" pitchFamily="34" charset="0"/>
            </a:endParaRPr>
          </a:p>
          <a:p>
            <a:r>
              <a:rPr lang="nb-NO" dirty="0" smtClean="0">
                <a:latin typeface="Candara" pitchFamily="34" charset="0"/>
              </a:rPr>
              <a:t>Ultrasounds</a:t>
            </a:r>
          </a:p>
          <a:p>
            <a:pPr>
              <a:buNone/>
            </a:pPr>
            <a:endParaRPr lang="nb-NO" dirty="0" smtClean="0">
              <a:latin typeface="Candara" pitchFamily="34" charset="0"/>
            </a:endParaRPr>
          </a:p>
          <a:p>
            <a:r>
              <a:rPr lang="nb-NO" dirty="0" smtClean="0">
                <a:latin typeface="Candara" pitchFamily="34" charset="0"/>
              </a:rPr>
              <a:t>Excess bachelors</a:t>
            </a:r>
            <a:endParaRPr lang="en-US" dirty="0">
              <a:latin typeface="Candara" pitchFamily="34" charset="0"/>
            </a:endParaRPr>
          </a:p>
        </p:txBody>
      </p:sp>
      <p:pic>
        <p:nvPicPr>
          <p:cNvPr id="3074" name="Picture 2" descr="Thumbnai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2571744"/>
            <a:ext cx="3766587" cy="26336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Candara" pitchFamily="34" charset="0"/>
              </a:rPr>
              <a:t>Figures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Candara" pitchFamily="34" charset="0"/>
              </a:rPr>
              <a:t>Consequences</a:t>
            </a:r>
            <a:endParaRPr lang="en-US" dirty="0"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latin typeface="Candara" pitchFamily="34" charset="0"/>
              </a:rPr>
              <a:t>1983- the peak year</a:t>
            </a:r>
          </a:p>
          <a:p>
            <a:pPr lvl="1"/>
            <a:r>
              <a:rPr lang="nb-NO" dirty="0" smtClean="0">
                <a:latin typeface="Candara" pitchFamily="34" charset="0"/>
              </a:rPr>
              <a:t>Sterilisations	</a:t>
            </a:r>
          </a:p>
          <a:p>
            <a:pPr lvl="1"/>
            <a:r>
              <a:rPr lang="nb-NO" dirty="0" smtClean="0">
                <a:latin typeface="Candara" pitchFamily="34" charset="0"/>
              </a:rPr>
              <a:t>IUD insertions</a:t>
            </a:r>
          </a:p>
          <a:p>
            <a:pPr lvl="1"/>
            <a:r>
              <a:rPr lang="nb-NO" dirty="0" smtClean="0">
                <a:latin typeface="Candara" pitchFamily="34" charset="0"/>
              </a:rPr>
              <a:t>Abortions</a:t>
            </a:r>
          </a:p>
          <a:p>
            <a:pPr lvl="1">
              <a:buNone/>
            </a:pPr>
            <a:endParaRPr lang="en-US" dirty="0" smtClean="0">
              <a:latin typeface="Candara" pitchFamily="34" charset="0"/>
            </a:endParaRPr>
          </a:p>
          <a:p>
            <a:r>
              <a:rPr lang="nb-NO" dirty="0" smtClean="0">
                <a:latin typeface="Candara" pitchFamily="34" charset="0"/>
              </a:rPr>
              <a:t>Only child</a:t>
            </a:r>
          </a:p>
          <a:p>
            <a:pPr>
              <a:buNone/>
            </a:pPr>
            <a:endParaRPr lang="nb-NO" dirty="0" smtClean="0">
              <a:latin typeface="Candara" pitchFamily="34" charset="0"/>
            </a:endParaRPr>
          </a:p>
        </p:txBody>
      </p:sp>
      <p:pic>
        <p:nvPicPr>
          <p:cNvPr id="1026" name="Picture 2" descr="http://www.danablankenhorn.com/images/2008/08/07/little_emper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000240"/>
            <a:ext cx="2547942" cy="3809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52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China</vt:lpstr>
      <vt:lpstr>Why?</vt:lpstr>
      <vt:lpstr>One Child Policy</vt:lpstr>
      <vt:lpstr>The 1991 Decision</vt:lpstr>
      <vt:lpstr>Figures</vt:lpstr>
      <vt:lpstr>Consequences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China</dc:title>
  <dc:creator>Valued Acer Customer</dc:creator>
  <cp:lastModifiedBy>christine.evensen</cp:lastModifiedBy>
  <cp:revision>19</cp:revision>
  <dcterms:created xsi:type="dcterms:W3CDTF">2010-10-06T09:28:44Z</dcterms:created>
  <dcterms:modified xsi:type="dcterms:W3CDTF">2010-10-20T09:12:14Z</dcterms:modified>
</cp:coreProperties>
</file>