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sldIdLst>
    <p:sldId id="256" r:id="rId2"/>
    <p:sldId id="262" r:id="rId3"/>
    <p:sldId id="257" r:id="rId4"/>
    <p:sldId id="259" r:id="rId5"/>
    <p:sldId id="258" r:id="rId6"/>
    <p:sldId id="260" r:id="rId7"/>
    <p:sldId id="264" r:id="rId8"/>
    <p:sldId id="265" r:id="rId9"/>
    <p:sldId id="266" r:id="rId10"/>
    <p:sldId id="263" r:id="rId11"/>
    <p:sldId id="261" r:id="rId12"/>
    <p:sldId id="267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Lodrät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Avsnitts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Jämförel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Platshållare för innehåll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6" name="Platshållare för innehåll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5" name="Ellip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3" name="Rubri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latshållare för innehåll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E4FF9B-F483-4399-BDE6-6E7C1599F324}" type="datetimeFigureOut">
              <a:rPr lang="sv-SE" smtClean="0"/>
              <a:pPr/>
              <a:t>10/28/10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F2B587-4A06-48DC-AFDB-161FE459AA0F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By: Alice Almighty and Dansk-Maria</a:t>
            </a:r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INDIA</a:t>
            </a:r>
            <a:endParaRPr lang="sv-SE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57355"/>
            <a:ext cx="2729433" cy="360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Family planning services</a:t>
            </a:r>
          </a:p>
          <a:p>
            <a:pPr lvl="1"/>
            <a:r>
              <a:rPr lang="en-GB" dirty="0" smtClean="0"/>
              <a:t>&gt; free of charge</a:t>
            </a:r>
          </a:p>
          <a:p>
            <a:pPr>
              <a:buNone/>
            </a:pPr>
            <a:endParaRPr lang="da-DK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447800"/>
            <a:ext cx="3175000" cy="48387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743200"/>
            <a:ext cx="4584700" cy="30226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533400" y="5791200"/>
            <a:ext cx="457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i="1" dirty="0" smtClean="0"/>
              <a:t>A </a:t>
            </a:r>
            <a:r>
              <a:rPr lang="da-DK" sz="1000" i="1" dirty="0" err="1" smtClean="0"/>
              <a:t>woman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uses</a:t>
            </a:r>
            <a:r>
              <a:rPr lang="da-DK" sz="1000" i="1" dirty="0" smtClean="0"/>
              <a:t> a flip </a:t>
            </a:r>
            <a:r>
              <a:rPr lang="da-DK" sz="1000" i="1" dirty="0" err="1" smtClean="0"/>
              <a:t>chart</a:t>
            </a:r>
            <a:r>
              <a:rPr lang="da-DK" sz="1000" i="1" dirty="0" smtClean="0"/>
              <a:t> to </a:t>
            </a:r>
            <a:r>
              <a:rPr lang="da-DK" sz="1000" i="1" dirty="0" err="1" smtClean="0"/>
              <a:t>discuss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family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planning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with</a:t>
            </a:r>
            <a:r>
              <a:rPr lang="da-DK" sz="1000" i="1" dirty="0" smtClean="0"/>
              <a:t> a </a:t>
            </a:r>
            <a:r>
              <a:rPr lang="da-DK" sz="1000" i="1" dirty="0" err="1" smtClean="0"/>
              <a:t>group</a:t>
            </a:r>
            <a:r>
              <a:rPr lang="da-DK" sz="1000" i="1" dirty="0" smtClean="0"/>
              <a:t> of </a:t>
            </a:r>
            <a:r>
              <a:rPr lang="da-DK" sz="1000" i="1" dirty="0" err="1" smtClean="0"/>
              <a:t>adolescent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girls</a:t>
            </a:r>
            <a:r>
              <a:rPr lang="da-DK" sz="1000" i="1" dirty="0" smtClean="0"/>
              <a:t>, </a:t>
            </a:r>
            <a:r>
              <a:rPr lang="da-DK" sz="1000" i="1" dirty="0" err="1" smtClean="0"/>
              <a:t>women</a:t>
            </a:r>
            <a:r>
              <a:rPr lang="da-DK" sz="1000" i="1" dirty="0" smtClean="0"/>
              <a:t>, and </a:t>
            </a:r>
            <a:r>
              <a:rPr lang="da-DK" sz="1000" i="1" dirty="0" err="1" smtClean="0"/>
              <a:t>young</a:t>
            </a:r>
            <a:r>
              <a:rPr lang="da-DK" sz="1000" i="1" dirty="0" smtClean="0"/>
              <a:t> men as part of the "</a:t>
            </a:r>
            <a:r>
              <a:rPr lang="da-DK" sz="1000" i="1" dirty="0" err="1" smtClean="0"/>
              <a:t>Come</a:t>
            </a:r>
            <a:r>
              <a:rPr lang="da-DK" sz="1000" i="1" dirty="0" smtClean="0"/>
              <a:t> </a:t>
            </a:r>
            <a:r>
              <a:rPr lang="da-DK" sz="1000" i="1" dirty="0" err="1" smtClean="0"/>
              <a:t>Let's</a:t>
            </a:r>
            <a:r>
              <a:rPr lang="da-DK" sz="1000" i="1" dirty="0" smtClean="0"/>
              <a:t> Talk" </a:t>
            </a:r>
            <a:r>
              <a:rPr lang="da-DK" sz="1000" i="1" dirty="0" err="1" smtClean="0"/>
              <a:t>campaign</a:t>
            </a:r>
            <a:r>
              <a:rPr lang="da-DK" sz="1000" i="1" dirty="0" smtClean="0"/>
              <a:t> in India</a:t>
            </a:r>
            <a:endParaRPr lang="da-DK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"/>
          </p:nvPr>
        </p:nvGraphicFramePr>
        <p:xfrm>
          <a:off x="395536" y="2276872"/>
          <a:ext cx="8504238" cy="295232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252119"/>
                <a:gridCol w="4252119"/>
              </a:tblGrid>
              <a:tr h="590465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Birth</a:t>
                      </a:r>
                      <a:r>
                        <a:rPr lang="sv-SE" dirty="0" smtClean="0"/>
                        <a:t> rate per 1000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people</a:t>
                      </a:r>
                      <a:r>
                        <a:rPr lang="sv-SE" baseline="0" dirty="0" smtClean="0"/>
                        <a:t>: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Year</a:t>
                      </a:r>
                      <a:r>
                        <a:rPr lang="sv-SE" dirty="0" smtClean="0"/>
                        <a:t>:</a:t>
                      </a:r>
                      <a:endParaRPr lang="sv-SE" dirty="0"/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r>
                        <a:rPr lang="sv-SE" dirty="0" smtClean="0"/>
                        <a:t>38.2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1975</a:t>
                      </a:r>
                      <a:endParaRPr lang="sv-SE" dirty="0"/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r>
                        <a:rPr lang="sv-SE" dirty="0" smtClean="0"/>
                        <a:t>29.1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1995</a:t>
                      </a:r>
                      <a:endParaRPr lang="sv-SE" dirty="0"/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r>
                        <a:rPr lang="sv-SE" dirty="0" smtClean="0"/>
                        <a:t>25.2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2000</a:t>
                      </a:r>
                      <a:endParaRPr lang="sv-SE" dirty="0"/>
                    </a:p>
                  </a:txBody>
                  <a:tcPr/>
                </a:tc>
              </a:tr>
              <a:tr h="590465">
                <a:tc>
                  <a:txBody>
                    <a:bodyPr/>
                    <a:lstStyle/>
                    <a:p>
                      <a:r>
                        <a:rPr lang="sv-SE" dirty="0" smtClean="0"/>
                        <a:t>24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2008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Birth</a:t>
            </a:r>
            <a:r>
              <a:rPr lang="sv-SE" dirty="0" smtClean="0"/>
              <a:t> rates: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Continue</a:t>
            </a:r>
            <a:r>
              <a:rPr lang="da-DK" dirty="0" smtClean="0"/>
              <a:t> to </a:t>
            </a:r>
            <a:r>
              <a:rPr lang="da-DK" dirty="0" err="1" smtClean="0"/>
              <a:t>try</a:t>
            </a:r>
            <a:r>
              <a:rPr lang="da-DK" dirty="0" smtClean="0"/>
              <a:t> and </a:t>
            </a:r>
            <a:r>
              <a:rPr lang="da-DK" dirty="0" err="1" smtClean="0"/>
              <a:t>control</a:t>
            </a:r>
            <a:r>
              <a:rPr lang="da-DK" dirty="0" smtClean="0"/>
              <a:t> Population </a:t>
            </a:r>
            <a:r>
              <a:rPr lang="da-DK" dirty="0" err="1" smtClean="0"/>
              <a:t>control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8870">
            <a:off x="120178" y="1407123"/>
            <a:ext cx="4572000" cy="30353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5238" y="3124200"/>
            <a:ext cx="3489761" cy="37338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371600"/>
            <a:ext cx="30607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India </a:t>
            </a:r>
            <a:r>
              <a:rPr lang="da-DK" dirty="0" err="1" smtClean="0"/>
              <a:t>Background</a:t>
            </a:r>
            <a:r>
              <a:rPr lang="da-DK" dirty="0" smtClean="0"/>
              <a:t> information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1.15 billion</a:t>
            </a:r>
          </a:p>
          <a:p>
            <a:r>
              <a:rPr lang="da-DK" dirty="0" err="1" smtClean="0"/>
              <a:t>Birth</a:t>
            </a:r>
            <a:r>
              <a:rPr lang="da-DK" dirty="0" smtClean="0"/>
              <a:t> rate: 24 per 1000</a:t>
            </a:r>
          </a:p>
          <a:p>
            <a:r>
              <a:rPr lang="da-DK" dirty="0" smtClean="0"/>
              <a:t>Population </a:t>
            </a:r>
            <a:r>
              <a:rPr lang="da-DK" dirty="0" err="1" smtClean="0"/>
              <a:t>growth</a:t>
            </a:r>
            <a:r>
              <a:rPr lang="da-DK" dirty="0" smtClean="0"/>
              <a:t> 1.578%</a:t>
            </a:r>
          </a:p>
          <a:p>
            <a:r>
              <a:rPr lang="da-DK" dirty="0" err="1" smtClean="0"/>
              <a:t>Despite</a:t>
            </a:r>
            <a:r>
              <a:rPr lang="da-DK" dirty="0" smtClean="0"/>
              <a:t> </a:t>
            </a:r>
            <a:r>
              <a:rPr lang="da-DK" dirty="0" err="1" smtClean="0"/>
              <a:t>their</a:t>
            </a:r>
            <a:r>
              <a:rPr lang="da-DK" dirty="0" smtClean="0"/>
              <a:t> </a:t>
            </a:r>
            <a:r>
              <a:rPr lang="da-DK" dirty="0" err="1" smtClean="0"/>
              <a:t>effort</a:t>
            </a:r>
            <a:r>
              <a:rPr lang="da-DK" dirty="0" smtClean="0"/>
              <a:t>, </a:t>
            </a:r>
            <a:r>
              <a:rPr lang="da-DK" dirty="0" err="1" smtClean="0"/>
              <a:t>India’s</a:t>
            </a:r>
            <a:r>
              <a:rPr lang="da-DK" dirty="0" smtClean="0"/>
              <a:t> population </a:t>
            </a:r>
            <a:r>
              <a:rPr lang="da-DK" dirty="0" err="1" smtClean="0"/>
              <a:t>control</a:t>
            </a:r>
            <a:r>
              <a:rPr lang="da-DK" dirty="0" smtClean="0"/>
              <a:t> </a:t>
            </a:r>
            <a:r>
              <a:rPr lang="da-DK" dirty="0" err="1" smtClean="0"/>
              <a:t>success</a:t>
            </a:r>
            <a:r>
              <a:rPr lang="da-DK" dirty="0" smtClean="0"/>
              <a:t> has </a:t>
            </a:r>
            <a:r>
              <a:rPr lang="da-DK" dirty="0" err="1" smtClean="0"/>
              <a:t>been</a:t>
            </a:r>
            <a:r>
              <a:rPr lang="da-DK" dirty="0" smtClean="0"/>
              <a:t> modest</a:t>
            </a:r>
          </a:p>
          <a:p>
            <a:r>
              <a:rPr lang="da-DK" dirty="0" smtClean="0"/>
              <a:t>35% of the population </a:t>
            </a:r>
            <a:r>
              <a:rPr lang="da-DK" dirty="0" err="1" smtClean="0"/>
              <a:t>are</a:t>
            </a:r>
            <a:r>
              <a:rPr lang="da-DK" dirty="0" smtClean="0"/>
              <a:t> under 15 </a:t>
            </a:r>
            <a:r>
              <a:rPr lang="da-DK" dirty="0" err="1" smtClean="0"/>
              <a:t>years</a:t>
            </a:r>
            <a:r>
              <a:rPr lang="da-DK" dirty="0" smtClean="0"/>
              <a:t> </a:t>
            </a:r>
            <a:r>
              <a:rPr lang="da-DK" dirty="0" err="1" smtClean="0"/>
              <a:t>old</a:t>
            </a:r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9554" y="4504167"/>
            <a:ext cx="3554446" cy="235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One </a:t>
            </a:r>
            <a:r>
              <a:rPr lang="sv-SE" dirty="0" err="1" smtClean="0"/>
              <a:t>child</a:t>
            </a:r>
            <a:r>
              <a:rPr lang="sv-SE" dirty="0" smtClean="0"/>
              <a:t> policy?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Not formally introduced</a:t>
            </a:r>
          </a:p>
          <a:p>
            <a:r>
              <a:rPr lang="en-GB" dirty="0" smtClean="0"/>
              <a:t>Decrease birth rate &amp; population growth.</a:t>
            </a:r>
          </a:p>
          <a:p>
            <a:pPr lvl="1"/>
            <a:r>
              <a:rPr lang="en-GB" dirty="0" smtClean="0"/>
              <a:t>&gt;Pressure – keep the family name</a:t>
            </a:r>
          </a:p>
          <a:p>
            <a:pPr lvl="1"/>
            <a:endParaRPr lang="sv-SE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6716" y="3672537"/>
            <a:ext cx="4247284" cy="3185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Anti-Natalist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One of the first countries to introduce this policy.</a:t>
            </a:r>
          </a:p>
          <a:p>
            <a:r>
              <a:rPr lang="en-GB" dirty="0" smtClean="0"/>
              <a:t>Have launched programmes to limit population growth:</a:t>
            </a:r>
          </a:p>
          <a:p>
            <a:pPr lvl="1"/>
            <a:r>
              <a:rPr lang="en-GB" dirty="0" smtClean="0"/>
              <a:t>&gt; 1952 – volunteers – sterilised</a:t>
            </a:r>
          </a:p>
          <a:p>
            <a:pPr lvl="1"/>
            <a:r>
              <a:rPr lang="en-GB" dirty="0" smtClean="0"/>
              <a:t>&gt; 1970 – forced sterilization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five</a:t>
            </a:r>
            <a:r>
              <a:rPr lang="sv-SE" dirty="0" smtClean="0"/>
              <a:t> </a:t>
            </a:r>
            <a:r>
              <a:rPr lang="sv-SE" dirty="0" err="1" smtClean="0"/>
              <a:t>year</a:t>
            </a:r>
            <a:r>
              <a:rPr lang="sv-SE" dirty="0" smtClean="0"/>
              <a:t> plan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Encourages use of contraceptives.</a:t>
            </a:r>
          </a:p>
          <a:p>
            <a:endParaRPr lang="en-GB" dirty="0" smtClean="0"/>
          </a:p>
          <a:p>
            <a:r>
              <a:rPr lang="en-GB" dirty="0" smtClean="0"/>
              <a:t>The five year plan for India’s economy:</a:t>
            </a:r>
          </a:p>
          <a:p>
            <a:pPr lvl="1"/>
            <a:r>
              <a:rPr lang="en-GB" dirty="0" smtClean="0"/>
              <a:t>&gt; Controlling population growth = the sixth most important target.</a:t>
            </a:r>
          </a:p>
          <a:p>
            <a:pPr lvl="1">
              <a:buNone/>
            </a:pPr>
            <a:endParaRPr lang="sv-SE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9460">
            <a:off x="2782711" y="3906348"/>
            <a:ext cx="3249963" cy="227497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8593">
            <a:off x="6106690" y="3820690"/>
            <a:ext cx="2574167" cy="2574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</a:t>
            </a:r>
            <a:r>
              <a:rPr lang="sv-SE" dirty="0" smtClean="0"/>
              <a:t>  this: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Incentives</a:t>
            </a:r>
          </a:p>
          <a:p>
            <a:r>
              <a:rPr lang="en-GB" dirty="0" smtClean="0"/>
              <a:t>New schools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/>
            <a:endParaRPr lang="sv-SE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8953" y="2895600"/>
            <a:ext cx="5975047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Drinking</a:t>
            </a:r>
            <a:r>
              <a:rPr lang="da-DK" dirty="0" smtClean="0"/>
              <a:t> </a:t>
            </a:r>
            <a:r>
              <a:rPr lang="da-DK" dirty="0" err="1" smtClean="0"/>
              <a:t>water</a:t>
            </a:r>
            <a:r>
              <a:rPr lang="da-DK" dirty="0" smtClean="0"/>
              <a:t> </a:t>
            </a:r>
            <a:r>
              <a:rPr lang="da-DK" dirty="0" err="1" smtClean="0"/>
              <a:t>facilities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3810000" cy="48768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447800"/>
            <a:ext cx="4572000" cy="32385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724400"/>
            <a:ext cx="225552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</a:t>
            </a:r>
            <a:r>
              <a:rPr lang="da-DK" dirty="0" err="1" smtClean="0"/>
              <a:t>road</a:t>
            </a:r>
            <a:r>
              <a:rPr lang="da-DK" dirty="0" smtClean="0"/>
              <a:t> links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133600"/>
            <a:ext cx="5283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Cash </a:t>
            </a:r>
            <a:r>
              <a:rPr lang="da-DK" dirty="0" err="1" smtClean="0"/>
              <a:t>incentives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For </a:t>
            </a:r>
            <a:r>
              <a:rPr lang="da-DK" dirty="0" err="1" smtClean="0"/>
              <a:t>people</a:t>
            </a:r>
            <a:r>
              <a:rPr lang="da-DK" dirty="0" smtClean="0"/>
              <a:t> </a:t>
            </a:r>
            <a:r>
              <a:rPr lang="da-DK" dirty="0" err="1" smtClean="0"/>
              <a:t>willing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sterilised</a:t>
            </a:r>
            <a:r>
              <a:rPr lang="da-DK" dirty="0" smtClean="0"/>
              <a:t> </a:t>
            </a:r>
            <a:r>
              <a:rPr lang="da-DK" dirty="0" err="1" smtClean="0"/>
              <a:t>or</a:t>
            </a:r>
            <a:r>
              <a:rPr lang="da-DK" dirty="0" smtClean="0"/>
              <a:t> have an IUD </a:t>
            </a:r>
            <a:r>
              <a:rPr lang="da-DK" dirty="0" err="1" smtClean="0"/>
              <a:t>inserted</a:t>
            </a:r>
            <a:endParaRPr lang="da-DK" dirty="0" smtClean="0"/>
          </a:p>
          <a:p>
            <a:r>
              <a:rPr lang="da-DK" dirty="0" err="1" smtClean="0"/>
              <a:t>Commisions</a:t>
            </a:r>
            <a:r>
              <a:rPr lang="da-DK" dirty="0" smtClean="0"/>
              <a:t> for </a:t>
            </a:r>
            <a:r>
              <a:rPr lang="da-DK" dirty="0" err="1" smtClean="0"/>
              <a:t>health</a:t>
            </a:r>
            <a:r>
              <a:rPr lang="da-DK" dirty="0" smtClean="0"/>
              <a:t> </a:t>
            </a:r>
            <a:r>
              <a:rPr lang="da-DK" dirty="0" err="1" smtClean="0"/>
              <a:t>workers</a:t>
            </a:r>
            <a:r>
              <a:rPr lang="da-DK" dirty="0" smtClean="0"/>
              <a:t> </a:t>
            </a: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succesfully</a:t>
            </a:r>
            <a:r>
              <a:rPr lang="da-DK" dirty="0" smtClean="0"/>
              <a:t> </a:t>
            </a:r>
            <a:r>
              <a:rPr lang="da-DK" dirty="0" err="1" smtClean="0"/>
              <a:t>motivate</a:t>
            </a:r>
            <a:r>
              <a:rPr lang="da-DK" dirty="0" smtClean="0"/>
              <a:t> </a:t>
            </a:r>
            <a:r>
              <a:rPr lang="da-DK" dirty="0" err="1" smtClean="0"/>
              <a:t>couples</a:t>
            </a:r>
            <a:r>
              <a:rPr lang="da-DK" dirty="0" smtClean="0"/>
              <a:t> to </a:t>
            </a:r>
            <a:r>
              <a:rPr lang="da-DK" dirty="0" err="1" smtClean="0"/>
              <a:t>become</a:t>
            </a:r>
            <a:r>
              <a:rPr lang="da-DK" dirty="0" smtClean="0"/>
              <a:t> </a:t>
            </a:r>
            <a:r>
              <a:rPr lang="da-DK" dirty="0" err="1" smtClean="0"/>
              <a:t>sterilised</a:t>
            </a:r>
            <a:endParaRPr lang="da-DK" dirty="0" smtClean="0"/>
          </a:p>
          <a:p>
            <a:r>
              <a:rPr lang="da-DK" dirty="0" err="1" smtClean="0"/>
              <a:t>Couples</a:t>
            </a:r>
            <a:r>
              <a:rPr lang="da-DK" dirty="0" smtClean="0"/>
              <a:t> </a:t>
            </a: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wait</a:t>
            </a:r>
            <a:r>
              <a:rPr lang="da-DK" dirty="0" smtClean="0"/>
              <a:t> 2 </a:t>
            </a:r>
            <a:r>
              <a:rPr lang="da-DK" dirty="0" err="1" smtClean="0"/>
              <a:t>years</a:t>
            </a:r>
            <a:r>
              <a:rPr lang="da-DK" dirty="0" smtClean="0"/>
              <a:t> </a:t>
            </a:r>
            <a:r>
              <a:rPr lang="da-DK" dirty="0" err="1" smtClean="0"/>
              <a:t>before</a:t>
            </a:r>
            <a:r>
              <a:rPr lang="da-DK" dirty="0" smtClean="0"/>
              <a:t> </a:t>
            </a:r>
            <a:r>
              <a:rPr lang="da-DK" dirty="0" err="1" smtClean="0"/>
              <a:t>having</a:t>
            </a:r>
            <a:r>
              <a:rPr lang="da-DK" dirty="0" smtClean="0"/>
              <a:t> kids </a:t>
            </a:r>
            <a:r>
              <a:rPr lang="da-DK" dirty="0" err="1" smtClean="0"/>
              <a:t>recieve</a:t>
            </a:r>
            <a:r>
              <a:rPr lang="da-DK" dirty="0" smtClean="0"/>
              <a:t> 5000 </a:t>
            </a:r>
            <a:r>
              <a:rPr lang="da-DK" dirty="0" err="1" smtClean="0"/>
              <a:t>rupees</a:t>
            </a:r>
            <a:r>
              <a:rPr lang="da-DK" dirty="0" smtClean="0"/>
              <a:t> (</a:t>
            </a:r>
            <a:r>
              <a:rPr lang="da-DK" dirty="0" err="1" smtClean="0"/>
              <a:t>if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wait</a:t>
            </a:r>
            <a:r>
              <a:rPr lang="da-DK" dirty="0" smtClean="0"/>
              <a:t> </a:t>
            </a:r>
            <a:r>
              <a:rPr lang="da-DK" dirty="0" err="1" smtClean="0"/>
              <a:t>another</a:t>
            </a:r>
            <a:r>
              <a:rPr lang="da-DK" dirty="0" smtClean="0"/>
              <a:t> </a:t>
            </a:r>
            <a:r>
              <a:rPr lang="da-DK" dirty="0" err="1" smtClean="0"/>
              <a:t>year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recieve</a:t>
            </a:r>
            <a:r>
              <a:rPr lang="da-DK" dirty="0" smtClean="0"/>
              <a:t> an </a:t>
            </a:r>
            <a:r>
              <a:rPr lang="da-DK" dirty="0" err="1" smtClean="0"/>
              <a:t>extra</a:t>
            </a:r>
            <a:r>
              <a:rPr lang="da-DK" dirty="0" smtClean="0"/>
              <a:t> 2500 </a:t>
            </a:r>
            <a:r>
              <a:rPr lang="da-DK" dirty="0" err="1" smtClean="0"/>
              <a:t>rupees</a:t>
            </a:r>
            <a:r>
              <a:rPr lang="da-DK" dirty="0" smtClean="0"/>
              <a:t>)</a:t>
            </a:r>
          </a:p>
          <a:p>
            <a:pPr>
              <a:buNone/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örvaltning">
  <a:themeElements>
    <a:clrScheme name="Vandring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örvaltning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</TotalTime>
  <Words>254</Words>
  <Application>Microsoft Macintosh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Förvaltning</vt:lpstr>
      <vt:lpstr>INDIA</vt:lpstr>
      <vt:lpstr>India Background information</vt:lpstr>
      <vt:lpstr>One child policy?</vt:lpstr>
      <vt:lpstr>Anti-Natalist</vt:lpstr>
      <vt:lpstr>The five year plan</vt:lpstr>
      <vt:lpstr>Achieving  this:</vt:lpstr>
      <vt:lpstr>Drinking water facilities</vt:lpstr>
      <vt:lpstr>New road links</vt:lpstr>
      <vt:lpstr>Cash incentives</vt:lpstr>
      <vt:lpstr>Slide 10</vt:lpstr>
      <vt:lpstr>Birth rates:</vt:lpstr>
      <vt:lpstr>Continue to try and control Population control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Alice</dc:creator>
  <cp:lastModifiedBy>Christine Evensen</cp:lastModifiedBy>
  <cp:revision>9</cp:revision>
  <dcterms:created xsi:type="dcterms:W3CDTF">2010-10-28T16:51:18Z</dcterms:created>
  <dcterms:modified xsi:type="dcterms:W3CDTF">2010-10-28T16:51:36Z</dcterms:modified>
</cp:coreProperties>
</file>