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FC0AE1-4DFB-4A68-88DB-6CCBF32EDFC2}" type="datetimeFigureOut">
              <a:rPr lang="en-US" smtClean="0"/>
              <a:pPr/>
              <a:t>9/23/2009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2D8FA7-C356-4E34-984A-850281EB8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0/04/Kerala_density_map1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Kerala</a:t>
            </a:r>
            <a:endParaRPr lang="en-US" sz="6000" dirty="0"/>
          </a:p>
        </p:txBody>
      </p:sp>
      <p:sp>
        <p:nvSpPr>
          <p:cNvPr id="1026" name="AutoShape 2" descr="http://upload.wikimedia.org/wikipedia/commons/7/76/Kerala_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upload.wikimedia.org/wikipedia/commons/7/76/Kerala_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upload.wikimedia.org/wikipedia/commons/7/76/Kerala_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upload.wikimedia.org/wikipedia/commons/7/76/Kerala_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upload.wikimedia.org/wikipedia/commons/7/76/Kerala_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www.keralatourism.indian-vacation.org/gifs/kerala-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www.keralatourism.indian-vacation.org/gifs/kerala-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http://www.keralatourism.indian-vacation.org/gifs/kerala-m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geo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1628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3.44% of India’s people</a:t>
            </a:r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n-US" dirty="0" smtClean="0"/>
              <a:t>hree </a:t>
            </a:r>
            <a:r>
              <a:rPr lang="en-US" dirty="0" smtClean="0"/>
              <a:t>times as densely settled as the rest of India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4098" name="AutoShape 2" descr="File:Kerala density map1.P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927225"/>
            <a:ext cx="255270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ge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85860"/>
            <a:ext cx="331187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growth rate is far lower than the national average (0.87%)</a:t>
            </a:r>
          </a:p>
          <a:p>
            <a:endParaRPr lang="en-US" dirty="0"/>
          </a:p>
          <a:p>
            <a:r>
              <a:rPr lang="en-US" dirty="0" smtClean="0"/>
              <a:t>Fertility rate 1.70</a:t>
            </a:r>
          </a:p>
          <a:p>
            <a:endParaRPr lang="en-US" dirty="0" smtClean="0"/>
          </a:p>
          <a:p>
            <a:r>
              <a:rPr lang="en-US" dirty="0" smtClean="0"/>
              <a:t>Life expectancy 73.4 years</a:t>
            </a:r>
          </a:p>
          <a:p>
            <a:endParaRPr lang="en-US" dirty="0"/>
          </a:p>
          <a:p>
            <a:r>
              <a:rPr lang="en-US" dirty="0" smtClean="0"/>
              <a:t>Sex ratio 1058 females to 1000 males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Kerala had the highest fertility rates and lowest death rates</a:t>
            </a:r>
          </a:p>
          <a:p>
            <a:endParaRPr lang="en-US" dirty="0" smtClean="0"/>
          </a:p>
          <a:p>
            <a:r>
              <a:rPr lang="en-US" dirty="0" smtClean="0"/>
              <a:t>Over only 30 years the birth rate fell from 42 per 1000 to 17 per 1000 </a:t>
            </a:r>
          </a:p>
          <a:p>
            <a:endParaRPr lang="en-US" dirty="0" smtClean="0"/>
          </a:p>
          <a:p>
            <a:r>
              <a:rPr lang="en-US" dirty="0" smtClean="0"/>
              <a:t>Fertility </a:t>
            </a:r>
            <a:r>
              <a:rPr lang="en-US" dirty="0" smtClean="0"/>
              <a:t>rate 1.7. Way below replacement </a:t>
            </a:r>
            <a:r>
              <a:rPr lang="en-US" dirty="0" smtClean="0"/>
              <a:t>level</a:t>
            </a:r>
          </a:p>
          <a:p>
            <a:endParaRPr lang="en-US" dirty="0" smtClean="0"/>
          </a:p>
          <a:p>
            <a:r>
              <a:rPr lang="en-US" dirty="0" smtClean="0"/>
              <a:t>No strong regulations or governmen</a:t>
            </a:r>
            <a:r>
              <a:rPr lang="en-US" dirty="0" smtClean="0"/>
              <a:t>t incentives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Female literacy </a:t>
            </a:r>
          </a:p>
          <a:p>
            <a:endParaRPr lang="en-US" dirty="0" smtClean="0"/>
          </a:p>
          <a:p>
            <a:r>
              <a:rPr lang="en-US" dirty="0" smtClean="0"/>
              <a:t>Money spent on education and health care in rural areas</a:t>
            </a:r>
          </a:p>
          <a:p>
            <a:endParaRPr lang="en-US" dirty="0" smtClean="0"/>
          </a:p>
          <a:p>
            <a:r>
              <a:rPr lang="en-US" dirty="0" smtClean="0"/>
              <a:t>Knowledge about contraception </a:t>
            </a:r>
          </a:p>
          <a:p>
            <a:endParaRPr lang="en-US" dirty="0" smtClean="0"/>
          </a:p>
          <a:p>
            <a:r>
              <a:rPr lang="en-US" dirty="0" smtClean="0"/>
              <a:t>Religion. Fertility declined more among </a:t>
            </a:r>
          </a:p>
          <a:p>
            <a:pPr>
              <a:buNone/>
            </a:pPr>
            <a:r>
              <a:rPr lang="en-US" dirty="0" smtClean="0"/>
              <a:t>    non-Muslims </a:t>
            </a:r>
          </a:p>
          <a:p>
            <a:endParaRPr lang="en-US" dirty="0" smtClean="0"/>
          </a:p>
          <a:p>
            <a:r>
              <a:rPr lang="en-US" dirty="0" smtClean="0"/>
              <a:t>Attitudes of the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ral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52"/>
            <a:ext cx="4500595" cy="3143272"/>
          </a:xfrm>
          <a:prstGeom prst="rect">
            <a:avLst/>
          </a:prstGeom>
        </p:spPr>
      </p:pic>
      <p:pic>
        <p:nvPicPr>
          <p:cNvPr id="5" name="Picture 4" descr="kerala 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403258"/>
            <a:ext cx="5000660" cy="3358777"/>
          </a:xfrm>
          <a:prstGeom prst="rect">
            <a:avLst/>
          </a:prstGeom>
        </p:spPr>
      </p:pic>
      <p:pic>
        <p:nvPicPr>
          <p:cNvPr id="6" name="Picture 5" descr="kerala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42852"/>
            <a:ext cx="4191030" cy="3143272"/>
          </a:xfrm>
          <a:prstGeom prst="rect">
            <a:avLst/>
          </a:prstGeom>
        </p:spPr>
      </p:pic>
      <p:pic>
        <p:nvPicPr>
          <p:cNvPr id="7" name="Picture 6" descr="kerala 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357562"/>
            <a:ext cx="3181023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117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Kerala</vt:lpstr>
      <vt:lpstr>Population</vt:lpstr>
      <vt:lpstr>Demographic information</vt:lpstr>
      <vt:lpstr>Population control</vt:lpstr>
      <vt:lpstr>Reasons</vt:lpstr>
      <vt:lpstr>Slide 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Kerala</dc:title>
  <dc:creator>katarzyna.pedzich</dc:creator>
  <cp:lastModifiedBy>katarzyna.pedzich</cp:lastModifiedBy>
  <cp:revision>14</cp:revision>
  <dcterms:created xsi:type="dcterms:W3CDTF">2009-09-21T11:47:14Z</dcterms:created>
  <dcterms:modified xsi:type="dcterms:W3CDTF">2009-09-23T07:48:01Z</dcterms:modified>
</cp:coreProperties>
</file>