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5" r:id="rId2"/>
    <p:sldId id="263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preferSingleView="1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2264" y="-104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6FFE8-2922-4515-A604-88E7A2723BBC}" type="datetimeFigureOut">
              <a:rPr lang="en-US" smtClean="0"/>
              <a:t>5/24/09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alevel/geography/touris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alevel/geography/population/population-revisei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gcse/geography/industry/industry-in-the-developing-world.html%23the-impact-of-multinational-compan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ppervirgi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</a:p>
          <a:p>
            <a:endParaRPr lang="en-US" dirty="0" smtClean="0"/>
          </a:p>
          <a:p>
            <a:r>
              <a:rPr lang="en-US" dirty="0" err="1" smtClean="0"/>
              <a:t>Globalisation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Tourism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S-cool revision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population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S-cool population summary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30213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Globalisation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143000"/>
            <a:ext cx="3848100" cy="508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 and Characteristics of </a:t>
            </a:r>
            <a:r>
              <a:rPr lang="en-US" dirty="0" err="1" smtClean="0"/>
              <a:t>Globalisation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55638"/>
            <a:ext cx="74676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750" y="1600200"/>
            <a:ext cx="3609624" cy="4870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and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003800" cy="3784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ADVANTAGES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S-cool Industry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Whopper Virgins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222</TotalTime>
  <Words>35</Words>
  <Application>Microsoft Macintosh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Revision</vt:lpstr>
      <vt:lpstr>population</vt:lpstr>
      <vt:lpstr>Globalisation</vt:lpstr>
      <vt:lpstr>Definitions and Characteristics of Globalisation</vt:lpstr>
      <vt:lpstr>Slide 5</vt:lpstr>
      <vt:lpstr>Globalisation and economic activity</vt:lpstr>
      <vt:lpstr>TNCs</vt:lpstr>
      <vt:lpstr>ADVANTAGES-DISADVANTAGES</vt:lpstr>
      <vt:lpstr>Slide 9</vt:lpstr>
      <vt:lpstr>Tourism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Christine Evensen</dc:creator>
  <cp:lastModifiedBy>Christine Evensen</cp:lastModifiedBy>
  <cp:revision>19</cp:revision>
  <dcterms:created xsi:type="dcterms:W3CDTF">2009-05-24T18:11:45Z</dcterms:created>
  <dcterms:modified xsi:type="dcterms:W3CDTF">2009-05-24T21:54:29Z</dcterms:modified>
</cp:coreProperties>
</file>