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273BD-99DD-41EA-8245-7AFC414FF565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7462-7FC6-424C-AACD-7733E501F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7462-7FC6-424C-AACD-7733E501F4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353BB2-4665-4621-9677-C93327A1A4E8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33327C-EB22-4821-9C5C-2469DB30D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topnews.in/files/Singapore-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2976" y="3929066"/>
            <a:ext cx="6858048" cy="642942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00438"/>
            <a:ext cx="7772400" cy="1470025"/>
          </a:xfrm>
        </p:spPr>
        <p:txBody>
          <a:bodyPr/>
          <a:lstStyle/>
          <a:p>
            <a:r>
              <a:rPr lang="nb-NO" dirty="0" smtClean="0"/>
              <a:t>Singapore’s Population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786322"/>
            <a:ext cx="6400800" cy="928694"/>
          </a:xfrm>
        </p:spPr>
        <p:txBody>
          <a:bodyPr/>
          <a:lstStyle/>
          <a:p>
            <a:r>
              <a:rPr lang="nb-NO" dirty="0" smtClean="0"/>
              <a:t>By Kristina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Pro-</a:t>
            </a:r>
            <a:br>
              <a:rPr lang="en-US" dirty="0" smtClean="0"/>
            </a:br>
            <a:r>
              <a:rPr lang="en-US" dirty="0" err="1" smtClean="0"/>
              <a:t>natalist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6" y="1600200"/>
            <a:ext cx="3971924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upload.wikimedia.org/wikipedia/commons/3/31/Pro-natalist_poster_in_Singap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</a:t>
            </a:r>
            <a:r>
              <a:rPr lang="en-US" dirty="0" smtClean="0"/>
              <a:t>-</a:t>
            </a:r>
            <a:r>
              <a:rPr lang="en-US" dirty="0" err="1" smtClean="0"/>
              <a:t>natalist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the most precious resource of Singapore</a:t>
            </a:r>
          </a:p>
          <a:p>
            <a:r>
              <a:rPr lang="en-US" dirty="0" smtClean="0"/>
              <a:t>Effort, drive and talent of Singaporeans made the country what it is now</a:t>
            </a:r>
          </a:p>
          <a:p>
            <a:r>
              <a:rPr lang="en-US" dirty="0" smtClean="0"/>
              <a:t>Although Singapore has no natural resources, it’s a thriving and modern economy thanks to the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4.8 million people</a:t>
            </a:r>
          </a:p>
          <a:p>
            <a:r>
              <a:rPr lang="en-US" dirty="0" smtClean="0"/>
              <a:t>685 square km</a:t>
            </a:r>
          </a:p>
          <a:p>
            <a:r>
              <a:rPr lang="en-US" dirty="0" smtClean="0"/>
              <a:t>Population density 7,742 people per square km- among the highest in the world</a:t>
            </a:r>
          </a:p>
          <a:p>
            <a:r>
              <a:rPr lang="en-US" dirty="0" smtClean="0"/>
              <a:t>Birth rate- 11 births per 1000 people</a:t>
            </a:r>
          </a:p>
          <a:p>
            <a:r>
              <a:rPr lang="en-US" dirty="0" smtClean="0"/>
              <a:t>Death rate- 5 deaths per 1000 people</a:t>
            </a:r>
          </a:p>
          <a:p>
            <a:r>
              <a:rPr lang="en-US" dirty="0" smtClean="0"/>
              <a:t>Population is ageing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1960, when Singapore became independent, the rapidly rising population was causing concern.</a:t>
            </a:r>
          </a:p>
          <a:p>
            <a:r>
              <a:rPr lang="en-US" dirty="0" smtClean="0"/>
              <a:t>People migrating from China, Malaysia and India</a:t>
            </a:r>
          </a:p>
          <a:p>
            <a:r>
              <a:rPr lang="en-US" dirty="0" smtClean="0"/>
              <a:t>Anti-</a:t>
            </a:r>
            <a:r>
              <a:rPr lang="en-US" smtClean="0"/>
              <a:t>natalist </a:t>
            </a:r>
            <a:r>
              <a:rPr lang="en-US" dirty="0" smtClean="0"/>
              <a:t>government policy of ‘stop-at-two’ was introduced</a:t>
            </a:r>
          </a:p>
          <a:p>
            <a:r>
              <a:rPr lang="en-US" dirty="0" smtClean="0"/>
              <a:t>Policy was successful- growth falling below replacement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Population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Population Policy (pro-</a:t>
            </a:r>
            <a:r>
              <a:rPr lang="en-US" dirty="0" err="1" smtClean="0"/>
              <a:t>natalist</a:t>
            </a:r>
            <a:r>
              <a:rPr lang="en-US" dirty="0" smtClean="0"/>
              <a:t>) was introduced in 1987</a:t>
            </a:r>
          </a:p>
          <a:p>
            <a:r>
              <a:rPr lang="en-US" dirty="0" smtClean="0"/>
              <a:t>Target- young couples who were choosing career and personal interests above marriage and parenthood</a:t>
            </a:r>
          </a:p>
          <a:p>
            <a:r>
              <a:rPr lang="en-US" dirty="0" smtClean="0"/>
              <a:t>Posters- ‘Children- Life would be empty without them’ and ‘Now that you’ve married, take the next step’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of New Population Policy- increase fertility rate to </a:t>
            </a:r>
            <a:r>
              <a:rPr lang="en-US" u="sng" dirty="0" smtClean="0"/>
              <a:t>2.1</a:t>
            </a:r>
          </a:p>
          <a:p>
            <a:r>
              <a:rPr lang="en-US" dirty="0" smtClean="0"/>
              <a:t>1986- fertility rate </a:t>
            </a:r>
            <a:r>
              <a:rPr lang="en-US" b="1" dirty="0" smtClean="0"/>
              <a:t>1.4</a:t>
            </a:r>
          </a:p>
          <a:p>
            <a:r>
              <a:rPr lang="en-US" dirty="0" smtClean="0"/>
              <a:t>1988- fertility rate </a:t>
            </a:r>
            <a:r>
              <a:rPr lang="en-US" b="1" dirty="0" smtClean="0"/>
              <a:t>2.0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New Population Policy targets intellectually talented people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graduates are encouraged to have 4 children instead of 2</a:t>
            </a:r>
          </a:p>
          <a:p>
            <a:r>
              <a:rPr lang="en-US" dirty="0" smtClean="0"/>
              <a:t>Immigration of well-educated people is encouraged</a:t>
            </a:r>
          </a:p>
          <a:p>
            <a:r>
              <a:rPr lang="en-US" dirty="0" smtClean="0"/>
              <a:t>Emigration of university graduates is discouraged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Thank you!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000232" y="1857364"/>
            <a:ext cx="4214842" cy="464347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234</Words>
  <Application>Microsoft Office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Verve</vt:lpstr>
      <vt:lpstr>Technic</vt:lpstr>
      <vt:lpstr>Singapore’s Population Policy</vt:lpstr>
      <vt:lpstr>Pro- natalist</vt:lpstr>
      <vt:lpstr>Pro-natalist</vt:lpstr>
      <vt:lpstr>Singapore</vt:lpstr>
      <vt:lpstr>Slide 5</vt:lpstr>
      <vt:lpstr>New Population Policy</vt:lpstr>
      <vt:lpstr>Slide 7</vt:lpstr>
      <vt:lpstr>New Population Policy targets intellectually talented people </vt:lpstr>
      <vt:lpstr>Thank you!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Singapore’s Population Policy</dc:title>
  <dc:creator>kristina.nikitina</dc:creator>
  <cp:lastModifiedBy>christine.evensen</cp:lastModifiedBy>
  <cp:revision>11</cp:revision>
  <dcterms:created xsi:type="dcterms:W3CDTF">2009-09-21T11:35:49Z</dcterms:created>
  <dcterms:modified xsi:type="dcterms:W3CDTF">2009-09-29T13:06:23Z</dcterms:modified>
</cp:coreProperties>
</file>