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68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A3A36-C602-4AFF-A6FC-92FBA08B131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1FBD314-7D3F-4584-8737-DC4880DD33EB}">
      <dgm:prSet phldrT="[Tekst]"/>
      <dgm:spPr/>
      <dgm:t>
        <a:bodyPr/>
        <a:lstStyle/>
        <a:p>
          <a:r>
            <a:rPr lang="en-GB" dirty="0" smtClean="0"/>
            <a:t>Finding a spouse</a:t>
          </a:r>
          <a:endParaRPr lang="en-GB" dirty="0"/>
        </a:p>
      </dgm:t>
    </dgm:pt>
    <dgm:pt modelId="{B5377C32-9A46-4039-BF2B-EF31A9A7DE62}" type="parTrans" cxnId="{2A5E82A2-D2F9-47D0-89CA-059F46F56C31}">
      <dgm:prSet/>
      <dgm:spPr/>
      <dgm:t>
        <a:bodyPr/>
        <a:lstStyle/>
        <a:p>
          <a:endParaRPr lang="en-GB"/>
        </a:p>
      </dgm:t>
    </dgm:pt>
    <dgm:pt modelId="{77C13B88-F1B6-4AC9-B095-AEDBE7EE4251}" type="sibTrans" cxnId="{2A5E82A2-D2F9-47D0-89CA-059F46F56C31}">
      <dgm:prSet/>
      <dgm:spPr/>
      <dgm:t>
        <a:bodyPr/>
        <a:lstStyle/>
        <a:p>
          <a:endParaRPr lang="en-GB"/>
        </a:p>
      </dgm:t>
    </dgm:pt>
    <dgm:pt modelId="{FCAD0199-552D-45DC-B289-1CADA18685F9}">
      <dgm:prSet phldrT="[Tekst]"/>
      <dgm:spPr/>
      <dgm:t>
        <a:bodyPr/>
        <a:lstStyle/>
        <a:p>
          <a:r>
            <a:rPr lang="en-GB" dirty="0" smtClean="0"/>
            <a:t>Not enough money</a:t>
          </a:r>
          <a:endParaRPr lang="en-GB" dirty="0"/>
        </a:p>
      </dgm:t>
    </dgm:pt>
    <dgm:pt modelId="{3BB43C14-E05B-45F6-A0BB-9C5F45E8184C}" type="parTrans" cxnId="{1EEACBD2-D798-440F-A1D0-A74A05DE9671}">
      <dgm:prSet/>
      <dgm:spPr/>
      <dgm:t>
        <a:bodyPr/>
        <a:lstStyle/>
        <a:p>
          <a:endParaRPr lang="en-GB"/>
        </a:p>
      </dgm:t>
    </dgm:pt>
    <dgm:pt modelId="{CF468535-9BDD-4704-9D64-3EDA0B8080B2}" type="sibTrans" cxnId="{1EEACBD2-D798-440F-A1D0-A74A05DE9671}">
      <dgm:prSet/>
      <dgm:spPr/>
      <dgm:t>
        <a:bodyPr/>
        <a:lstStyle/>
        <a:p>
          <a:endParaRPr lang="en-GB"/>
        </a:p>
      </dgm:t>
    </dgm:pt>
    <dgm:pt modelId="{1ED6A3DE-7EB9-4D92-8AD5-2D74F99E82AF}">
      <dgm:prSet phldrT="[Tekst]"/>
      <dgm:spPr/>
      <dgm:t>
        <a:bodyPr/>
        <a:lstStyle/>
        <a:p>
          <a:r>
            <a:rPr lang="en-GB" dirty="0" smtClean="0"/>
            <a:t>Higher standards for children</a:t>
          </a:r>
          <a:endParaRPr lang="en-GB" dirty="0"/>
        </a:p>
      </dgm:t>
    </dgm:pt>
    <dgm:pt modelId="{B0340342-E733-4C2B-9B8A-8EC7C76985B8}" type="parTrans" cxnId="{D1C585E9-D1A8-4AF5-BE05-B6206D8F5644}">
      <dgm:prSet/>
      <dgm:spPr/>
      <dgm:t>
        <a:bodyPr/>
        <a:lstStyle/>
        <a:p>
          <a:endParaRPr lang="en-GB"/>
        </a:p>
      </dgm:t>
    </dgm:pt>
    <dgm:pt modelId="{A257BB9D-DC35-4FCA-95DA-94F77EAACF47}" type="sibTrans" cxnId="{D1C585E9-D1A8-4AF5-BE05-B6206D8F5644}">
      <dgm:prSet/>
      <dgm:spPr/>
      <dgm:t>
        <a:bodyPr/>
        <a:lstStyle/>
        <a:p>
          <a:endParaRPr lang="en-GB"/>
        </a:p>
      </dgm:t>
    </dgm:pt>
    <dgm:pt modelId="{821BD818-043D-4E73-85BE-A5E21FACFA01}">
      <dgm:prSet phldrT="[Tekst]"/>
      <dgm:spPr/>
      <dgm:t>
        <a:bodyPr/>
        <a:lstStyle/>
        <a:p>
          <a:r>
            <a:rPr lang="en-GB" dirty="0" smtClean="0"/>
            <a:t>Don’t want children</a:t>
          </a:r>
          <a:endParaRPr lang="en-GB" dirty="0"/>
        </a:p>
      </dgm:t>
    </dgm:pt>
    <dgm:pt modelId="{05632E26-B847-4CF5-ACD9-474204D4EE71}" type="parTrans" cxnId="{D4EF0F23-1F3F-4A26-98AB-EF04D4D391A0}">
      <dgm:prSet/>
      <dgm:spPr/>
      <dgm:t>
        <a:bodyPr/>
        <a:lstStyle/>
        <a:p>
          <a:endParaRPr lang="en-GB"/>
        </a:p>
      </dgm:t>
    </dgm:pt>
    <dgm:pt modelId="{D65F490E-0891-45E2-A89D-AB6F861DE213}" type="sibTrans" cxnId="{D4EF0F23-1F3F-4A26-98AB-EF04D4D391A0}">
      <dgm:prSet/>
      <dgm:spPr/>
      <dgm:t>
        <a:bodyPr/>
        <a:lstStyle/>
        <a:p>
          <a:endParaRPr lang="en-GB"/>
        </a:p>
      </dgm:t>
    </dgm:pt>
    <dgm:pt modelId="{E92E50B7-71CF-4E57-BE4B-CD2B22401BA0}" type="pres">
      <dgm:prSet presAssocID="{629A3A36-C602-4AFF-A6FC-92FBA08B1311}" presName="linearFlow" presStyleCnt="0">
        <dgm:presLayoutVars>
          <dgm:dir/>
          <dgm:resizeHandles val="exact"/>
        </dgm:presLayoutVars>
      </dgm:prSet>
      <dgm:spPr/>
    </dgm:pt>
    <dgm:pt modelId="{1C2628F6-B7EA-407A-987D-4DBD67B8C155}" type="pres">
      <dgm:prSet presAssocID="{91FBD314-7D3F-4584-8737-DC4880DD33EB}" presName="composite" presStyleCnt="0"/>
      <dgm:spPr/>
    </dgm:pt>
    <dgm:pt modelId="{FA09F4C0-D621-4378-9337-1E6888F2195E}" type="pres">
      <dgm:prSet presAssocID="{91FBD314-7D3F-4584-8737-DC4880DD33EB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0BF3670-427F-40AF-ADB1-DBFC337A193E}" type="pres">
      <dgm:prSet presAssocID="{91FBD314-7D3F-4584-8737-DC4880DD33E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F1C73A-1267-4085-877D-F5BC2E8A8A89}" type="pres">
      <dgm:prSet presAssocID="{77C13B88-F1B6-4AC9-B095-AEDBE7EE4251}" presName="spacing" presStyleCnt="0"/>
      <dgm:spPr/>
    </dgm:pt>
    <dgm:pt modelId="{F46D02F2-8C50-4516-97ED-5FB01FD5A8D8}" type="pres">
      <dgm:prSet presAssocID="{821BD818-043D-4E73-85BE-A5E21FACFA01}" presName="composite" presStyleCnt="0"/>
      <dgm:spPr/>
    </dgm:pt>
    <dgm:pt modelId="{92555A37-2BB8-4F84-80B9-A194CB4352CF}" type="pres">
      <dgm:prSet presAssocID="{821BD818-043D-4E73-85BE-A5E21FACFA01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DBD0E44-217A-450D-8632-119FC7EC2122}" type="pres">
      <dgm:prSet presAssocID="{821BD818-043D-4E73-85BE-A5E21FACFA0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A8E9A-B32E-4F17-BAF0-CE81F86E5856}" type="pres">
      <dgm:prSet presAssocID="{D65F490E-0891-45E2-A89D-AB6F861DE213}" presName="spacing" presStyleCnt="0"/>
      <dgm:spPr/>
    </dgm:pt>
    <dgm:pt modelId="{AE86B155-6C3F-48B8-A2D3-D91F0C229CC6}" type="pres">
      <dgm:prSet presAssocID="{FCAD0199-552D-45DC-B289-1CADA18685F9}" presName="composite" presStyleCnt="0"/>
      <dgm:spPr/>
    </dgm:pt>
    <dgm:pt modelId="{E9317E00-FAAC-465B-AF5B-078935FDDAEA}" type="pres">
      <dgm:prSet presAssocID="{FCAD0199-552D-45DC-B289-1CADA18685F9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8F6B731-DC96-4060-95F1-F1B4E7195AFA}" type="pres">
      <dgm:prSet presAssocID="{FCAD0199-552D-45DC-B289-1CADA18685F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5DCD3-5917-4DFD-B835-040A284ACC8A}" type="pres">
      <dgm:prSet presAssocID="{CF468535-9BDD-4704-9D64-3EDA0B8080B2}" presName="spacing" presStyleCnt="0"/>
      <dgm:spPr/>
    </dgm:pt>
    <dgm:pt modelId="{386271E6-D555-4763-95FC-1F2162449DC9}" type="pres">
      <dgm:prSet presAssocID="{1ED6A3DE-7EB9-4D92-8AD5-2D74F99E82AF}" presName="composite" presStyleCnt="0"/>
      <dgm:spPr/>
    </dgm:pt>
    <dgm:pt modelId="{E06CD4E4-2253-4A82-BBBE-FBD771C6A197}" type="pres">
      <dgm:prSet presAssocID="{1ED6A3DE-7EB9-4D92-8AD5-2D74F99E82AF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06E2DA6-BECD-4A43-8996-F53FE22DC926}" type="pres">
      <dgm:prSet presAssocID="{1ED6A3DE-7EB9-4D92-8AD5-2D74F99E82A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C205A7A-3CEB-436B-96D1-37FCE9C9D62C}" type="presOf" srcId="{1ED6A3DE-7EB9-4D92-8AD5-2D74F99E82AF}" destId="{206E2DA6-BECD-4A43-8996-F53FE22DC926}" srcOrd="0" destOrd="0" presId="urn:microsoft.com/office/officeart/2005/8/layout/vList3"/>
    <dgm:cxn modelId="{2A5E82A2-D2F9-47D0-89CA-059F46F56C31}" srcId="{629A3A36-C602-4AFF-A6FC-92FBA08B1311}" destId="{91FBD314-7D3F-4584-8737-DC4880DD33EB}" srcOrd="0" destOrd="0" parTransId="{B5377C32-9A46-4039-BF2B-EF31A9A7DE62}" sibTransId="{77C13B88-F1B6-4AC9-B095-AEDBE7EE4251}"/>
    <dgm:cxn modelId="{7C978FA2-DE36-48F0-BDAE-EA502D51E6FA}" type="presOf" srcId="{821BD818-043D-4E73-85BE-A5E21FACFA01}" destId="{6DBD0E44-217A-450D-8632-119FC7EC2122}" srcOrd="0" destOrd="0" presId="urn:microsoft.com/office/officeart/2005/8/layout/vList3"/>
    <dgm:cxn modelId="{1EEACBD2-D798-440F-A1D0-A74A05DE9671}" srcId="{629A3A36-C602-4AFF-A6FC-92FBA08B1311}" destId="{FCAD0199-552D-45DC-B289-1CADA18685F9}" srcOrd="2" destOrd="0" parTransId="{3BB43C14-E05B-45F6-A0BB-9C5F45E8184C}" sibTransId="{CF468535-9BDD-4704-9D64-3EDA0B8080B2}"/>
    <dgm:cxn modelId="{FD1300A0-50F5-4213-B003-A1729E9FF323}" type="presOf" srcId="{629A3A36-C602-4AFF-A6FC-92FBA08B1311}" destId="{E92E50B7-71CF-4E57-BE4B-CD2B22401BA0}" srcOrd="0" destOrd="0" presId="urn:microsoft.com/office/officeart/2005/8/layout/vList3"/>
    <dgm:cxn modelId="{1E52834D-E425-42CA-900E-2E9A6C17734F}" type="presOf" srcId="{91FBD314-7D3F-4584-8737-DC4880DD33EB}" destId="{80BF3670-427F-40AF-ADB1-DBFC337A193E}" srcOrd="0" destOrd="0" presId="urn:microsoft.com/office/officeart/2005/8/layout/vList3"/>
    <dgm:cxn modelId="{D4EF0F23-1F3F-4A26-98AB-EF04D4D391A0}" srcId="{629A3A36-C602-4AFF-A6FC-92FBA08B1311}" destId="{821BD818-043D-4E73-85BE-A5E21FACFA01}" srcOrd="1" destOrd="0" parTransId="{05632E26-B847-4CF5-ACD9-474204D4EE71}" sibTransId="{D65F490E-0891-45E2-A89D-AB6F861DE213}"/>
    <dgm:cxn modelId="{D1C585E9-D1A8-4AF5-BE05-B6206D8F5644}" srcId="{629A3A36-C602-4AFF-A6FC-92FBA08B1311}" destId="{1ED6A3DE-7EB9-4D92-8AD5-2D74F99E82AF}" srcOrd="3" destOrd="0" parTransId="{B0340342-E733-4C2B-9B8A-8EC7C76985B8}" sibTransId="{A257BB9D-DC35-4FCA-95DA-94F77EAACF47}"/>
    <dgm:cxn modelId="{DF0C96FB-B20B-45DC-BA47-E1229F0EFE32}" type="presOf" srcId="{FCAD0199-552D-45DC-B289-1CADA18685F9}" destId="{F8F6B731-DC96-4060-95F1-F1B4E7195AFA}" srcOrd="0" destOrd="0" presId="urn:microsoft.com/office/officeart/2005/8/layout/vList3"/>
    <dgm:cxn modelId="{A67813BF-5BA1-45F0-88B0-0151F5DDE16B}" type="presParOf" srcId="{E92E50B7-71CF-4E57-BE4B-CD2B22401BA0}" destId="{1C2628F6-B7EA-407A-987D-4DBD67B8C155}" srcOrd="0" destOrd="0" presId="urn:microsoft.com/office/officeart/2005/8/layout/vList3"/>
    <dgm:cxn modelId="{90C476F3-080E-4030-83C6-6CEE44AEFEE0}" type="presParOf" srcId="{1C2628F6-B7EA-407A-987D-4DBD67B8C155}" destId="{FA09F4C0-D621-4378-9337-1E6888F2195E}" srcOrd="0" destOrd="0" presId="urn:microsoft.com/office/officeart/2005/8/layout/vList3"/>
    <dgm:cxn modelId="{DBAC9D5A-453C-4D4F-A697-A45FADEDE144}" type="presParOf" srcId="{1C2628F6-B7EA-407A-987D-4DBD67B8C155}" destId="{80BF3670-427F-40AF-ADB1-DBFC337A193E}" srcOrd="1" destOrd="0" presId="urn:microsoft.com/office/officeart/2005/8/layout/vList3"/>
    <dgm:cxn modelId="{AD487A72-931D-4DEA-B949-519315FCA1C6}" type="presParOf" srcId="{E92E50B7-71CF-4E57-BE4B-CD2B22401BA0}" destId="{4CF1C73A-1267-4085-877D-F5BC2E8A8A89}" srcOrd="1" destOrd="0" presId="urn:microsoft.com/office/officeart/2005/8/layout/vList3"/>
    <dgm:cxn modelId="{1EFCEBC4-7C13-47E9-BFE8-9AAF54E302F6}" type="presParOf" srcId="{E92E50B7-71CF-4E57-BE4B-CD2B22401BA0}" destId="{F46D02F2-8C50-4516-97ED-5FB01FD5A8D8}" srcOrd="2" destOrd="0" presId="urn:microsoft.com/office/officeart/2005/8/layout/vList3"/>
    <dgm:cxn modelId="{85A2FF19-E39E-4F4B-A5AB-51CADDCF79E4}" type="presParOf" srcId="{F46D02F2-8C50-4516-97ED-5FB01FD5A8D8}" destId="{92555A37-2BB8-4F84-80B9-A194CB4352CF}" srcOrd="0" destOrd="0" presId="urn:microsoft.com/office/officeart/2005/8/layout/vList3"/>
    <dgm:cxn modelId="{2CE3B382-D8B5-40E1-883F-CD614FFC2A06}" type="presParOf" srcId="{F46D02F2-8C50-4516-97ED-5FB01FD5A8D8}" destId="{6DBD0E44-217A-450D-8632-119FC7EC2122}" srcOrd="1" destOrd="0" presId="urn:microsoft.com/office/officeart/2005/8/layout/vList3"/>
    <dgm:cxn modelId="{C562B56E-4F0E-493F-BC85-453DDBC9C631}" type="presParOf" srcId="{E92E50B7-71CF-4E57-BE4B-CD2B22401BA0}" destId="{4D9A8E9A-B32E-4F17-BAF0-CE81F86E5856}" srcOrd="3" destOrd="0" presId="urn:microsoft.com/office/officeart/2005/8/layout/vList3"/>
    <dgm:cxn modelId="{FACAFF12-6B53-48EA-BCD8-94D5F7DCFE88}" type="presParOf" srcId="{E92E50B7-71CF-4E57-BE4B-CD2B22401BA0}" destId="{AE86B155-6C3F-48B8-A2D3-D91F0C229CC6}" srcOrd="4" destOrd="0" presId="urn:microsoft.com/office/officeart/2005/8/layout/vList3"/>
    <dgm:cxn modelId="{12DD9D7B-22D6-410A-9F11-95CA769ED41E}" type="presParOf" srcId="{AE86B155-6C3F-48B8-A2D3-D91F0C229CC6}" destId="{E9317E00-FAAC-465B-AF5B-078935FDDAEA}" srcOrd="0" destOrd="0" presId="urn:microsoft.com/office/officeart/2005/8/layout/vList3"/>
    <dgm:cxn modelId="{73D4BB72-B74D-4863-BEDB-A8C23A1DD199}" type="presParOf" srcId="{AE86B155-6C3F-48B8-A2D3-D91F0C229CC6}" destId="{F8F6B731-DC96-4060-95F1-F1B4E7195AFA}" srcOrd="1" destOrd="0" presId="urn:microsoft.com/office/officeart/2005/8/layout/vList3"/>
    <dgm:cxn modelId="{66AF68E7-DEBF-43B1-9AB5-8BA9D9BFF57F}" type="presParOf" srcId="{E92E50B7-71CF-4E57-BE4B-CD2B22401BA0}" destId="{E0C5DCD3-5917-4DFD-B835-040A284ACC8A}" srcOrd="5" destOrd="0" presId="urn:microsoft.com/office/officeart/2005/8/layout/vList3"/>
    <dgm:cxn modelId="{B50219E0-45D8-4E96-A627-EEB4ACAD2777}" type="presParOf" srcId="{E92E50B7-71CF-4E57-BE4B-CD2B22401BA0}" destId="{386271E6-D555-4763-95FC-1F2162449DC9}" srcOrd="6" destOrd="0" presId="urn:microsoft.com/office/officeart/2005/8/layout/vList3"/>
    <dgm:cxn modelId="{C2AD8CC2-AB6F-4F9C-A5CC-99EBC7A055B6}" type="presParOf" srcId="{386271E6-D555-4763-95FC-1F2162449DC9}" destId="{E06CD4E4-2253-4A82-BBBE-FBD771C6A197}" srcOrd="0" destOrd="0" presId="urn:microsoft.com/office/officeart/2005/8/layout/vList3"/>
    <dgm:cxn modelId="{1F889EF3-5ECD-4C80-88F4-490FE1B6B699}" type="presParOf" srcId="{386271E6-D555-4763-95FC-1F2162449DC9}" destId="{206E2DA6-BECD-4A43-8996-F53FE22DC92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242EF8-F1E3-44ED-ABD3-42BA1202772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B766F19-82A0-4446-9C9A-13A83ED5DBB3}">
      <dgm:prSet phldrT="[Tekst]"/>
      <dgm:spPr/>
      <dgm:t>
        <a:bodyPr/>
        <a:lstStyle/>
        <a:p>
          <a:r>
            <a:rPr lang="en-GB" noProof="0" dirty="0" smtClean="0"/>
            <a:t>2 children = $10, 000</a:t>
          </a:r>
          <a:endParaRPr lang="en-GB" noProof="0" dirty="0"/>
        </a:p>
      </dgm:t>
    </dgm:pt>
    <dgm:pt modelId="{3A689C2F-2371-40D5-BD2E-1F386CEA0E54}" type="parTrans" cxnId="{641CF8C9-204B-476A-9DC3-0E5B10B49219}">
      <dgm:prSet/>
      <dgm:spPr/>
      <dgm:t>
        <a:bodyPr/>
        <a:lstStyle/>
        <a:p>
          <a:endParaRPr lang="nl-NL"/>
        </a:p>
      </dgm:t>
    </dgm:pt>
    <dgm:pt modelId="{4D021C5F-E56D-41E4-ACB6-57B550743C11}" type="sibTrans" cxnId="{641CF8C9-204B-476A-9DC3-0E5B10B49219}">
      <dgm:prSet/>
      <dgm:spPr/>
      <dgm:t>
        <a:bodyPr/>
        <a:lstStyle/>
        <a:p>
          <a:endParaRPr lang="nl-NL"/>
        </a:p>
      </dgm:t>
    </dgm:pt>
    <dgm:pt modelId="{A5B87952-6B4D-4DAE-957F-84BE668F0E0F}">
      <dgm:prSet phldrT="[Tekst]"/>
      <dgm:spPr/>
      <dgm:t>
        <a:bodyPr/>
        <a:lstStyle/>
        <a:p>
          <a:r>
            <a:rPr lang="en-GB" noProof="0" dirty="0" smtClean="0"/>
            <a:t>Third child = tax relief</a:t>
          </a:r>
          <a:endParaRPr lang="en-GB" noProof="0" dirty="0"/>
        </a:p>
      </dgm:t>
    </dgm:pt>
    <dgm:pt modelId="{E762ADF8-04C9-4DAA-8227-38D45F6D3A7C}" type="parTrans" cxnId="{A9F4ECF7-2502-46A7-A5B1-3DD52FB2640F}">
      <dgm:prSet/>
      <dgm:spPr/>
      <dgm:t>
        <a:bodyPr/>
        <a:lstStyle/>
        <a:p>
          <a:endParaRPr lang="nl-NL"/>
        </a:p>
      </dgm:t>
    </dgm:pt>
    <dgm:pt modelId="{25B02C8D-2165-4B2E-9548-F76BDB8EC6F8}" type="sibTrans" cxnId="{A9F4ECF7-2502-46A7-A5B1-3DD52FB2640F}">
      <dgm:prSet/>
      <dgm:spPr/>
      <dgm:t>
        <a:bodyPr/>
        <a:lstStyle/>
        <a:p>
          <a:endParaRPr lang="nl-NL"/>
        </a:p>
      </dgm:t>
    </dgm:pt>
    <dgm:pt modelId="{4BF12877-6340-4ADF-9258-0A665B85BA7E}">
      <dgm:prSet phldrT="[Tekst]"/>
      <dgm:spPr/>
      <dgm:t>
        <a:bodyPr/>
        <a:lstStyle/>
        <a:p>
          <a:r>
            <a:rPr lang="en-GB" noProof="0" dirty="0" smtClean="0"/>
            <a:t>Increase of maternity leave</a:t>
          </a:r>
          <a:endParaRPr lang="en-GB" noProof="0" dirty="0"/>
        </a:p>
      </dgm:t>
    </dgm:pt>
    <dgm:pt modelId="{5DE3CF34-2B9B-4CE0-A071-6DEB572FCB20}" type="parTrans" cxnId="{8C3179EB-A3EA-43AD-BE80-F243BD4191F4}">
      <dgm:prSet/>
      <dgm:spPr/>
      <dgm:t>
        <a:bodyPr/>
        <a:lstStyle/>
        <a:p>
          <a:endParaRPr lang="nl-NL"/>
        </a:p>
      </dgm:t>
    </dgm:pt>
    <dgm:pt modelId="{4A1AA812-1BC7-4A86-9158-015AF8489AA0}" type="sibTrans" cxnId="{8C3179EB-A3EA-43AD-BE80-F243BD4191F4}">
      <dgm:prSet/>
      <dgm:spPr/>
      <dgm:t>
        <a:bodyPr/>
        <a:lstStyle/>
        <a:p>
          <a:endParaRPr lang="nl-NL"/>
        </a:p>
      </dgm:t>
    </dgm:pt>
    <dgm:pt modelId="{2F0717B3-4FA4-4ABA-A84B-17BE726F9B4F}">
      <dgm:prSet phldrT="[Tekst]"/>
      <dgm:spPr/>
      <dgm:t>
        <a:bodyPr/>
        <a:lstStyle/>
        <a:p>
          <a:r>
            <a:rPr lang="en-GB" noProof="0" dirty="0" smtClean="0"/>
            <a:t>Shorter work hours</a:t>
          </a:r>
          <a:endParaRPr lang="en-GB" noProof="0" dirty="0"/>
        </a:p>
      </dgm:t>
    </dgm:pt>
    <dgm:pt modelId="{6AF085FD-9D54-4699-86DD-1EFE05E2456F}" type="parTrans" cxnId="{C4D7ED72-74A9-4775-B3D4-1A39F4F1F185}">
      <dgm:prSet/>
      <dgm:spPr/>
      <dgm:t>
        <a:bodyPr/>
        <a:lstStyle/>
        <a:p>
          <a:endParaRPr lang="nl-NL"/>
        </a:p>
      </dgm:t>
    </dgm:pt>
    <dgm:pt modelId="{6A2B9084-6F7C-49BF-A529-20AAB4A1897B}" type="sibTrans" cxnId="{C4D7ED72-74A9-4775-B3D4-1A39F4F1F185}">
      <dgm:prSet/>
      <dgm:spPr/>
      <dgm:t>
        <a:bodyPr/>
        <a:lstStyle/>
        <a:p>
          <a:endParaRPr lang="nl-NL"/>
        </a:p>
      </dgm:t>
    </dgm:pt>
    <dgm:pt modelId="{50233E51-436D-4782-A098-82D1A95F580E}" type="pres">
      <dgm:prSet presAssocID="{80242EF8-F1E3-44ED-ABD3-42BA12027722}" presName="linearFlow" presStyleCnt="0">
        <dgm:presLayoutVars>
          <dgm:dir/>
          <dgm:resizeHandles val="exact"/>
        </dgm:presLayoutVars>
      </dgm:prSet>
      <dgm:spPr/>
    </dgm:pt>
    <dgm:pt modelId="{F084A40A-765C-4AD1-AD09-DC0131C2C2C4}" type="pres">
      <dgm:prSet presAssocID="{EB766F19-82A0-4446-9C9A-13A83ED5DBB3}" presName="composite" presStyleCnt="0"/>
      <dgm:spPr/>
    </dgm:pt>
    <dgm:pt modelId="{86EA04E9-9D0F-4FAE-9720-47915770EBA0}" type="pres">
      <dgm:prSet presAssocID="{EB766F19-82A0-4446-9C9A-13A83ED5DBB3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2F36BEB-B4D9-4546-9DE8-28D012B594ED}" type="pres">
      <dgm:prSet presAssocID="{EB766F19-82A0-4446-9C9A-13A83ED5DBB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EAB4F5-F4E4-443D-9AE1-8670E1364BB6}" type="pres">
      <dgm:prSet presAssocID="{4D021C5F-E56D-41E4-ACB6-57B550743C11}" presName="spacing" presStyleCnt="0"/>
      <dgm:spPr/>
    </dgm:pt>
    <dgm:pt modelId="{540DC61E-A52E-420C-8E25-F6041DD581AC}" type="pres">
      <dgm:prSet presAssocID="{A5B87952-6B4D-4DAE-957F-84BE668F0E0F}" presName="composite" presStyleCnt="0"/>
      <dgm:spPr/>
    </dgm:pt>
    <dgm:pt modelId="{03250BE4-2AD7-40FF-B74B-900CB7333A52}" type="pres">
      <dgm:prSet presAssocID="{A5B87952-6B4D-4DAE-957F-84BE668F0E0F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518B5CD-68C5-4700-B083-34F9D0E36A18}" type="pres">
      <dgm:prSet presAssocID="{A5B87952-6B4D-4DAE-957F-84BE668F0E0F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E8C8BF-F820-42E1-A081-4149D56B69AF}" type="pres">
      <dgm:prSet presAssocID="{25B02C8D-2165-4B2E-9548-F76BDB8EC6F8}" presName="spacing" presStyleCnt="0"/>
      <dgm:spPr/>
    </dgm:pt>
    <dgm:pt modelId="{5018355F-D6A7-4181-920D-ADAF822CC2B9}" type="pres">
      <dgm:prSet presAssocID="{4BF12877-6340-4ADF-9258-0A665B85BA7E}" presName="composite" presStyleCnt="0"/>
      <dgm:spPr/>
    </dgm:pt>
    <dgm:pt modelId="{A5ACE3A4-C9FC-4ABE-B947-446A7439EC30}" type="pres">
      <dgm:prSet presAssocID="{4BF12877-6340-4ADF-9258-0A665B85BA7E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0C9B92F-DD11-4044-9914-790B6EBD5F72}" type="pres">
      <dgm:prSet presAssocID="{4BF12877-6340-4ADF-9258-0A665B85BA7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D2E2284-D47A-4182-B8C0-22D1D4C622F5}" type="pres">
      <dgm:prSet presAssocID="{4A1AA812-1BC7-4A86-9158-015AF8489AA0}" presName="spacing" presStyleCnt="0"/>
      <dgm:spPr/>
    </dgm:pt>
    <dgm:pt modelId="{EA933228-D113-4B18-BB8B-72A4D2A59D7B}" type="pres">
      <dgm:prSet presAssocID="{2F0717B3-4FA4-4ABA-A84B-17BE726F9B4F}" presName="composite" presStyleCnt="0"/>
      <dgm:spPr/>
    </dgm:pt>
    <dgm:pt modelId="{6BC12AFD-D016-4D37-A2D0-D78A3726BE1D}" type="pres">
      <dgm:prSet presAssocID="{2F0717B3-4FA4-4ABA-A84B-17BE726F9B4F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CBF0A73-9B49-48C3-9919-5802F594B2C2}" type="pres">
      <dgm:prSet presAssocID="{2F0717B3-4FA4-4ABA-A84B-17BE726F9B4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4D7ED72-74A9-4775-B3D4-1A39F4F1F185}" srcId="{80242EF8-F1E3-44ED-ABD3-42BA12027722}" destId="{2F0717B3-4FA4-4ABA-A84B-17BE726F9B4F}" srcOrd="3" destOrd="0" parTransId="{6AF085FD-9D54-4699-86DD-1EFE05E2456F}" sibTransId="{6A2B9084-6F7C-49BF-A529-20AAB4A1897B}"/>
    <dgm:cxn modelId="{AD6D9E2A-BC74-4E2D-B196-EF8A678AB181}" type="presOf" srcId="{EB766F19-82A0-4446-9C9A-13A83ED5DBB3}" destId="{B2F36BEB-B4D9-4546-9DE8-28D012B594ED}" srcOrd="0" destOrd="0" presId="urn:microsoft.com/office/officeart/2005/8/layout/vList3"/>
    <dgm:cxn modelId="{B376B1FC-E192-4729-91B5-0223914FB275}" type="presOf" srcId="{80242EF8-F1E3-44ED-ABD3-42BA12027722}" destId="{50233E51-436D-4782-A098-82D1A95F580E}" srcOrd="0" destOrd="0" presId="urn:microsoft.com/office/officeart/2005/8/layout/vList3"/>
    <dgm:cxn modelId="{A9F4ECF7-2502-46A7-A5B1-3DD52FB2640F}" srcId="{80242EF8-F1E3-44ED-ABD3-42BA12027722}" destId="{A5B87952-6B4D-4DAE-957F-84BE668F0E0F}" srcOrd="1" destOrd="0" parTransId="{E762ADF8-04C9-4DAA-8227-38D45F6D3A7C}" sibTransId="{25B02C8D-2165-4B2E-9548-F76BDB8EC6F8}"/>
    <dgm:cxn modelId="{641CF8C9-204B-476A-9DC3-0E5B10B49219}" srcId="{80242EF8-F1E3-44ED-ABD3-42BA12027722}" destId="{EB766F19-82A0-4446-9C9A-13A83ED5DBB3}" srcOrd="0" destOrd="0" parTransId="{3A689C2F-2371-40D5-BD2E-1F386CEA0E54}" sibTransId="{4D021C5F-E56D-41E4-ACB6-57B550743C11}"/>
    <dgm:cxn modelId="{8C3179EB-A3EA-43AD-BE80-F243BD4191F4}" srcId="{80242EF8-F1E3-44ED-ABD3-42BA12027722}" destId="{4BF12877-6340-4ADF-9258-0A665B85BA7E}" srcOrd="2" destOrd="0" parTransId="{5DE3CF34-2B9B-4CE0-A071-6DEB572FCB20}" sibTransId="{4A1AA812-1BC7-4A86-9158-015AF8489AA0}"/>
    <dgm:cxn modelId="{67C6A826-B8CC-4372-A77B-FB48C0EC4C11}" type="presOf" srcId="{A5B87952-6B4D-4DAE-957F-84BE668F0E0F}" destId="{4518B5CD-68C5-4700-B083-34F9D0E36A18}" srcOrd="0" destOrd="0" presId="urn:microsoft.com/office/officeart/2005/8/layout/vList3"/>
    <dgm:cxn modelId="{42DDB257-E32F-4E68-9AD2-46CD50AC51EF}" type="presOf" srcId="{4BF12877-6340-4ADF-9258-0A665B85BA7E}" destId="{00C9B92F-DD11-4044-9914-790B6EBD5F72}" srcOrd="0" destOrd="0" presId="urn:microsoft.com/office/officeart/2005/8/layout/vList3"/>
    <dgm:cxn modelId="{32ECD9C6-1ED9-4004-9D9D-30B05145F477}" type="presOf" srcId="{2F0717B3-4FA4-4ABA-A84B-17BE726F9B4F}" destId="{CCBF0A73-9B49-48C3-9919-5802F594B2C2}" srcOrd="0" destOrd="0" presId="urn:microsoft.com/office/officeart/2005/8/layout/vList3"/>
    <dgm:cxn modelId="{5FEECF02-62AB-47F4-BFB7-3A3D250D9022}" type="presParOf" srcId="{50233E51-436D-4782-A098-82D1A95F580E}" destId="{F084A40A-765C-4AD1-AD09-DC0131C2C2C4}" srcOrd="0" destOrd="0" presId="urn:microsoft.com/office/officeart/2005/8/layout/vList3"/>
    <dgm:cxn modelId="{86410C53-B528-447F-9765-D8CCB9B6C7AD}" type="presParOf" srcId="{F084A40A-765C-4AD1-AD09-DC0131C2C2C4}" destId="{86EA04E9-9D0F-4FAE-9720-47915770EBA0}" srcOrd="0" destOrd="0" presId="urn:microsoft.com/office/officeart/2005/8/layout/vList3"/>
    <dgm:cxn modelId="{7E072B95-CDFE-47C8-9344-643446D696EF}" type="presParOf" srcId="{F084A40A-765C-4AD1-AD09-DC0131C2C2C4}" destId="{B2F36BEB-B4D9-4546-9DE8-28D012B594ED}" srcOrd="1" destOrd="0" presId="urn:microsoft.com/office/officeart/2005/8/layout/vList3"/>
    <dgm:cxn modelId="{582C14F2-3973-4D11-A870-C6C2B9BC83F2}" type="presParOf" srcId="{50233E51-436D-4782-A098-82D1A95F580E}" destId="{60EAB4F5-F4E4-443D-9AE1-8670E1364BB6}" srcOrd="1" destOrd="0" presId="urn:microsoft.com/office/officeart/2005/8/layout/vList3"/>
    <dgm:cxn modelId="{17525FB1-98DB-4B92-B7A0-47CADC6CF716}" type="presParOf" srcId="{50233E51-436D-4782-A098-82D1A95F580E}" destId="{540DC61E-A52E-420C-8E25-F6041DD581AC}" srcOrd="2" destOrd="0" presId="urn:microsoft.com/office/officeart/2005/8/layout/vList3"/>
    <dgm:cxn modelId="{96183725-7F40-4351-A66D-E7DFFED0FBD9}" type="presParOf" srcId="{540DC61E-A52E-420C-8E25-F6041DD581AC}" destId="{03250BE4-2AD7-40FF-B74B-900CB7333A52}" srcOrd="0" destOrd="0" presId="urn:microsoft.com/office/officeart/2005/8/layout/vList3"/>
    <dgm:cxn modelId="{E8834E7F-9A2D-4EAC-A2B3-77395B0C8223}" type="presParOf" srcId="{540DC61E-A52E-420C-8E25-F6041DD581AC}" destId="{4518B5CD-68C5-4700-B083-34F9D0E36A18}" srcOrd="1" destOrd="0" presId="urn:microsoft.com/office/officeart/2005/8/layout/vList3"/>
    <dgm:cxn modelId="{7A83A7FB-7D7D-44F5-9A14-677CDEB02293}" type="presParOf" srcId="{50233E51-436D-4782-A098-82D1A95F580E}" destId="{FBE8C8BF-F820-42E1-A081-4149D56B69AF}" srcOrd="3" destOrd="0" presId="urn:microsoft.com/office/officeart/2005/8/layout/vList3"/>
    <dgm:cxn modelId="{456AB613-365D-416D-89DA-84FF264C28E9}" type="presParOf" srcId="{50233E51-436D-4782-A098-82D1A95F580E}" destId="{5018355F-D6A7-4181-920D-ADAF822CC2B9}" srcOrd="4" destOrd="0" presId="urn:microsoft.com/office/officeart/2005/8/layout/vList3"/>
    <dgm:cxn modelId="{46E09570-10F8-429C-93DF-F23F5C2F3CD6}" type="presParOf" srcId="{5018355F-D6A7-4181-920D-ADAF822CC2B9}" destId="{A5ACE3A4-C9FC-4ABE-B947-446A7439EC30}" srcOrd="0" destOrd="0" presId="urn:microsoft.com/office/officeart/2005/8/layout/vList3"/>
    <dgm:cxn modelId="{21722BBE-4AB5-45C6-8313-287ED30F17E9}" type="presParOf" srcId="{5018355F-D6A7-4181-920D-ADAF822CC2B9}" destId="{00C9B92F-DD11-4044-9914-790B6EBD5F72}" srcOrd="1" destOrd="0" presId="urn:microsoft.com/office/officeart/2005/8/layout/vList3"/>
    <dgm:cxn modelId="{600E3F20-0482-4F56-8BC1-4EEB45A2BEF4}" type="presParOf" srcId="{50233E51-436D-4782-A098-82D1A95F580E}" destId="{1D2E2284-D47A-4182-B8C0-22D1D4C622F5}" srcOrd="5" destOrd="0" presId="urn:microsoft.com/office/officeart/2005/8/layout/vList3"/>
    <dgm:cxn modelId="{AC5A9BAD-6F70-476C-B96C-618732946B35}" type="presParOf" srcId="{50233E51-436D-4782-A098-82D1A95F580E}" destId="{EA933228-D113-4B18-BB8B-72A4D2A59D7B}" srcOrd="6" destOrd="0" presId="urn:microsoft.com/office/officeart/2005/8/layout/vList3"/>
    <dgm:cxn modelId="{1F4FD598-32B5-44D3-9D41-14D567E82FCB}" type="presParOf" srcId="{EA933228-D113-4B18-BB8B-72A4D2A59D7B}" destId="{6BC12AFD-D016-4D37-A2D0-D78A3726BE1D}" srcOrd="0" destOrd="0" presId="urn:microsoft.com/office/officeart/2005/8/layout/vList3"/>
    <dgm:cxn modelId="{FE49DE6D-8200-4E2C-A574-0AEE3D0F41F4}" type="presParOf" srcId="{EA933228-D113-4B18-BB8B-72A4D2A59D7B}" destId="{CCBF0A73-9B49-48C3-9919-5802F594B2C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BF3670-427F-40AF-ADB1-DBFC337A193E}">
      <dsp:nvSpPr>
        <dsp:cNvPr id="0" name=""/>
        <dsp:cNvSpPr/>
      </dsp:nvSpPr>
      <dsp:spPr>
        <a:xfrm rot="10800000">
          <a:off x="1381091" y="777"/>
          <a:ext cx="4549105" cy="9410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97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Finding a spouse</a:t>
          </a:r>
          <a:endParaRPr lang="en-GB" sz="2700" kern="1200" dirty="0"/>
        </a:p>
      </dsp:txBody>
      <dsp:txXfrm rot="10800000">
        <a:off x="1381091" y="777"/>
        <a:ext cx="4549105" cy="941055"/>
      </dsp:txXfrm>
    </dsp:sp>
    <dsp:sp modelId="{FA09F4C0-D621-4378-9337-1E6888F2195E}">
      <dsp:nvSpPr>
        <dsp:cNvPr id="0" name=""/>
        <dsp:cNvSpPr/>
      </dsp:nvSpPr>
      <dsp:spPr>
        <a:xfrm>
          <a:off x="910563" y="777"/>
          <a:ext cx="941055" cy="9410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D0E44-217A-450D-8632-119FC7EC2122}">
      <dsp:nvSpPr>
        <dsp:cNvPr id="0" name=""/>
        <dsp:cNvSpPr/>
      </dsp:nvSpPr>
      <dsp:spPr>
        <a:xfrm rot="10800000">
          <a:off x="1381091" y="1222744"/>
          <a:ext cx="4549105" cy="9410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97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Don’t want children</a:t>
          </a:r>
          <a:endParaRPr lang="en-GB" sz="2700" kern="1200" dirty="0"/>
        </a:p>
      </dsp:txBody>
      <dsp:txXfrm rot="10800000">
        <a:off x="1381091" y="1222744"/>
        <a:ext cx="4549105" cy="941055"/>
      </dsp:txXfrm>
    </dsp:sp>
    <dsp:sp modelId="{92555A37-2BB8-4F84-80B9-A194CB4352CF}">
      <dsp:nvSpPr>
        <dsp:cNvPr id="0" name=""/>
        <dsp:cNvSpPr/>
      </dsp:nvSpPr>
      <dsp:spPr>
        <a:xfrm>
          <a:off x="910563" y="1222744"/>
          <a:ext cx="941055" cy="94105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6B731-DC96-4060-95F1-F1B4E7195AFA}">
      <dsp:nvSpPr>
        <dsp:cNvPr id="0" name=""/>
        <dsp:cNvSpPr/>
      </dsp:nvSpPr>
      <dsp:spPr>
        <a:xfrm rot="10800000">
          <a:off x="1381091" y="2444712"/>
          <a:ext cx="4549105" cy="9410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97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Not enough money</a:t>
          </a:r>
          <a:endParaRPr lang="en-GB" sz="2700" kern="1200" dirty="0"/>
        </a:p>
      </dsp:txBody>
      <dsp:txXfrm rot="10800000">
        <a:off x="1381091" y="2444712"/>
        <a:ext cx="4549105" cy="941055"/>
      </dsp:txXfrm>
    </dsp:sp>
    <dsp:sp modelId="{E9317E00-FAAC-465B-AF5B-078935FDDAEA}">
      <dsp:nvSpPr>
        <dsp:cNvPr id="0" name=""/>
        <dsp:cNvSpPr/>
      </dsp:nvSpPr>
      <dsp:spPr>
        <a:xfrm>
          <a:off x="910563" y="2444712"/>
          <a:ext cx="941055" cy="94105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E2DA6-BECD-4A43-8996-F53FE22DC926}">
      <dsp:nvSpPr>
        <dsp:cNvPr id="0" name=""/>
        <dsp:cNvSpPr/>
      </dsp:nvSpPr>
      <dsp:spPr>
        <a:xfrm rot="10800000">
          <a:off x="1381091" y="3666679"/>
          <a:ext cx="4549105" cy="9410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97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Higher standards for children</a:t>
          </a:r>
          <a:endParaRPr lang="en-GB" sz="2700" kern="1200" dirty="0"/>
        </a:p>
      </dsp:txBody>
      <dsp:txXfrm rot="10800000">
        <a:off x="1381091" y="3666679"/>
        <a:ext cx="4549105" cy="941055"/>
      </dsp:txXfrm>
    </dsp:sp>
    <dsp:sp modelId="{E06CD4E4-2253-4A82-BBBE-FBD771C6A197}">
      <dsp:nvSpPr>
        <dsp:cNvPr id="0" name=""/>
        <dsp:cNvSpPr/>
      </dsp:nvSpPr>
      <dsp:spPr>
        <a:xfrm>
          <a:off x="910563" y="3666679"/>
          <a:ext cx="941055" cy="941055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F36BEB-B4D9-4546-9DE8-28D012B594ED}">
      <dsp:nvSpPr>
        <dsp:cNvPr id="0" name=""/>
        <dsp:cNvSpPr/>
      </dsp:nvSpPr>
      <dsp:spPr>
        <a:xfrm rot="10800000">
          <a:off x="1535172" y="1794"/>
          <a:ext cx="5168646" cy="933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507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2 children = $10, 000</a:t>
          </a:r>
          <a:endParaRPr lang="en-GB" sz="3400" kern="1200" noProof="0" dirty="0"/>
        </a:p>
      </dsp:txBody>
      <dsp:txXfrm rot="10800000">
        <a:off x="1535172" y="1794"/>
        <a:ext cx="5168646" cy="933181"/>
      </dsp:txXfrm>
    </dsp:sp>
    <dsp:sp modelId="{86EA04E9-9D0F-4FAE-9720-47915770EBA0}">
      <dsp:nvSpPr>
        <dsp:cNvPr id="0" name=""/>
        <dsp:cNvSpPr/>
      </dsp:nvSpPr>
      <dsp:spPr>
        <a:xfrm>
          <a:off x="1068581" y="1794"/>
          <a:ext cx="933181" cy="93318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B5CD-68C5-4700-B083-34F9D0E36A18}">
      <dsp:nvSpPr>
        <dsp:cNvPr id="0" name=""/>
        <dsp:cNvSpPr/>
      </dsp:nvSpPr>
      <dsp:spPr>
        <a:xfrm rot="10800000">
          <a:off x="1535172" y="1213537"/>
          <a:ext cx="5168646" cy="933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507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Third child = tax relief</a:t>
          </a:r>
          <a:endParaRPr lang="en-GB" sz="3400" kern="1200" noProof="0" dirty="0"/>
        </a:p>
      </dsp:txBody>
      <dsp:txXfrm rot="10800000">
        <a:off x="1535172" y="1213537"/>
        <a:ext cx="5168646" cy="933181"/>
      </dsp:txXfrm>
    </dsp:sp>
    <dsp:sp modelId="{03250BE4-2AD7-40FF-B74B-900CB7333A52}">
      <dsp:nvSpPr>
        <dsp:cNvPr id="0" name=""/>
        <dsp:cNvSpPr/>
      </dsp:nvSpPr>
      <dsp:spPr>
        <a:xfrm>
          <a:off x="1068581" y="1213537"/>
          <a:ext cx="933181" cy="93318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9B92F-DD11-4044-9914-790B6EBD5F72}">
      <dsp:nvSpPr>
        <dsp:cNvPr id="0" name=""/>
        <dsp:cNvSpPr/>
      </dsp:nvSpPr>
      <dsp:spPr>
        <a:xfrm rot="10800000">
          <a:off x="1535172" y="2425280"/>
          <a:ext cx="5168646" cy="933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507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Increase of maternity leave</a:t>
          </a:r>
          <a:endParaRPr lang="en-GB" sz="3400" kern="1200" noProof="0" dirty="0"/>
        </a:p>
      </dsp:txBody>
      <dsp:txXfrm rot="10800000">
        <a:off x="1535172" y="2425280"/>
        <a:ext cx="5168646" cy="933181"/>
      </dsp:txXfrm>
    </dsp:sp>
    <dsp:sp modelId="{A5ACE3A4-C9FC-4ABE-B947-446A7439EC30}">
      <dsp:nvSpPr>
        <dsp:cNvPr id="0" name=""/>
        <dsp:cNvSpPr/>
      </dsp:nvSpPr>
      <dsp:spPr>
        <a:xfrm>
          <a:off x="1068581" y="2425280"/>
          <a:ext cx="933181" cy="93318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F0A73-9B49-48C3-9919-5802F594B2C2}">
      <dsp:nvSpPr>
        <dsp:cNvPr id="0" name=""/>
        <dsp:cNvSpPr/>
      </dsp:nvSpPr>
      <dsp:spPr>
        <a:xfrm rot="10800000">
          <a:off x="1535172" y="3637023"/>
          <a:ext cx="5168646" cy="933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507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Shorter work hours</a:t>
          </a:r>
          <a:endParaRPr lang="en-GB" sz="3400" kern="1200" noProof="0" dirty="0"/>
        </a:p>
      </dsp:txBody>
      <dsp:txXfrm rot="10800000">
        <a:off x="1535172" y="3637023"/>
        <a:ext cx="5168646" cy="933181"/>
      </dsp:txXfrm>
    </dsp:sp>
    <dsp:sp modelId="{6BC12AFD-D016-4D37-A2D0-D78A3726BE1D}">
      <dsp:nvSpPr>
        <dsp:cNvPr id="0" name=""/>
        <dsp:cNvSpPr/>
      </dsp:nvSpPr>
      <dsp:spPr>
        <a:xfrm>
          <a:off x="1068581" y="3637023"/>
          <a:ext cx="933181" cy="93318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88E1B-0E9B-4030-88F2-0DAD3277CB18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5DD82-AA35-408E-86E3-31AA71A1F30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Singapore is classified as a NIC</a:t>
            </a:r>
          </a:p>
          <a:p>
            <a:r>
              <a:rPr lang="en-GB" noProof="0" dirty="0" smtClean="0"/>
              <a:t>Gained</a:t>
            </a:r>
            <a:r>
              <a:rPr lang="en-GB" baseline="0" noProof="0" dirty="0" smtClean="0"/>
              <a:t> independence in 1963. </a:t>
            </a:r>
            <a:r>
              <a:rPr lang="en-GB" baseline="0" noProof="0" dirty="0" err="1" smtClean="0"/>
              <a:t>thats</a:t>
            </a:r>
            <a:r>
              <a:rPr lang="en-GB" baseline="0" noProof="0" dirty="0" smtClean="0"/>
              <a:t> when standard of living increased dramatically</a:t>
            </a:r>
          </a:p>
          <a:p>
            <a:r>
              <a:rPr lang="en-GB" baseline="0" noProof="0" dirty="0" smtClean="0"/>
              <a:t>It is now the 5th wealthiest country (GPA)</a:t>
            </a:r>
          </a:p>
          <a:p>
            <a:r>
              <a:rPr lang="en-GB" noProof="0" dirty="0" smtClean="0"/>
              <a:t>From</a:t>
            </a:r>
            <a:r>
              <a:rPr lang="en-GB" baseline="0" noProof="0" dirty="0" smtClean="0"/>
              <a:t> 1947 to 1970, the population doubled therefore -&gt; anti-</a:t>
            </a:r>
            <a:r>
              <a:rPr lang="en-GB" baseline="0" noProof="0" dirty="0" err="1" smtClean="0"/>
              <a:t>natalist</a:t>
            </a:r>
            <a:r>
              <a:rPr lang="en-GB" baseline="0" noProof="0" dirty="0" smtClean="0"/>
              <a:t>: only two children</a:t>
            </a:r>
          </a:p>
          <a:p>
            <a:r>
              <a:rPr lang="en-GB" baseline="0" noProof="0" dirty="0" smtClean="0"/>
              <a:t>Worked too well -&gt; pro-</a:t>
            </a:r>
            <a:r>
              <a:rPr lang="en-GB" baseline="0" noProof="0" dirty="0" err="1" smtClean="0"/>
              <a:t>natalist</a:t>
            </a:r>
            <a:r>
              <a:rPr lang="en-GB" baseline="0" noProof="0" dirty="0" smtClean="0"/>
              <a:t> in 2001: wanted to increase the population by 40% over 40 years.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New slogan: instead of “stop at two” = “have three if you can afford it”</a:t>
            </a:r>
            <a:r>
              <a:rPr lang="en-GB" noProof="0" dirty="0" smtClean="0"/>
              <a:t> because they want more people with different talents to grow and sustain their economy</a:t>
            </a:r>
          </a:p>
          <a:p>
            <a:r>
              <a:rPr lang="en-GB" baseline="0" noProof="0" dirty="0" smtClean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5DD82-AA35-408E-86E3-31AA71A1F301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highly educated women and less educate</a:t>
            </a:r>
            <a:r>
              <a:rPr lang="en-GB" baseline="0" dirty="0" smtClean="0"/>
              <a:t>d men have difficulties finding spouses.</a:t>
            </a:r>
          </a:p>
          <a:p>
            <a:r>
              <a:rPr lang="en-GB" baseline="0" dirty="0" smtClean="0"/>
              <a:t>Some don’t want children</a:t>
            </a:r>
          </a:p>
          <a:p>
            <a:r>
              <a:rPr lang="en-GB" baseline="0" dirty="0" smtClean="0"/>
              <a:t>Money issues or want higher standard for their children so work longer before having them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5DD82-AA35-408E-86E3-31AA71A1F301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 </a:t>
            </a:r>
            <a:r>
              <a:rPr lang="nl-NL" dirty="0" err="1" smtClean="0"/>
              <a:t>children</a:t>
            </a:r>
            <a:r>
              <a:rPr lang="nl-NL" dirty="0" smtClean="0"/>
              <a:t> = 10 000</a:t>
            </a:r>
            <a:r>
              <a:rPr lang="nl-NL" baseline="0" dirty="0" smtClean="0"/>
              <a:t> dollar</a:t>
            </a:r>
          </a:p>
          <a:p>
            <a:r>
              <a:rPr lang="nl-NL" baseline="0" dirty="0" smtClean="0"/>
              <a:t>3 </a:t>
            </a:r>
            <a:r>
              <a:rPr lang="nl-NL" baseline="0" dirty="0" err="1" smtClean="0"/>
              <a:t>children</a:t>
            </a:r>
            <a:r>
              <a:rPr lang="nl-NL" baseline="0" dirty="0" smtClean="0"/>
              <a:t> = </a:t>
            </a:r>
            <a:r>
              <a:rPr lang="nl-NL" baseline="0" dirty="0" err="1" smtClean="0"/>
              <a:t>tax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relief</a:t>
            </a:r>
            <a:endParaRPr lang="nl-NL" baseline="0" dirty="0" smtClean="0"/>
          </a:p>
          <a:p>
            <a:r>
              <a:rPr lang="nl-NL" baseline="0" dirty="0" err="1" smtClean="0"/>
              <a:t>Maternity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leave</a:t>
            </a:r>
            <a:r>
              <a:rPr lang="nl-NL" baseline="0" dirty="0" smtClean="0"/>
              <a:t> = 8 weeks to 12 weeks</a:t>
            </a:r>
          </a:p>
          <a:p>
            <a:r>
              <a:rPr lang="nl-NL" baseline="0" dirty="0" err="1" smtClean="0"/>
              <a:t>Shorter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work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hours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people</a:t>
            </a:r>
            <a:r>
              <a:rPr lang="nl-NL" baseline="0" dirty="0" smtClean="0"/>
              <a:t> have more time to </a:t>
            </a:r>
            <a:r>
              <a:rPr lang="nl-NL" baseline="0" dirty="0" err="1" smtClean="0"/>
              <a:t>get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together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5DD82-AA35-408E-86E3-31AA71A1F301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71070F-31BD-4B77-AB26-79B12B467F4E}" type="datetimeFigureOut">
              <a:rPr lang="nl-NL" smtClean="0"/>
              <a:pPr/>
              <a:t>26-10-2010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7A45FB-4F84-4DC7-AB93-94E3A8E9AC8B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By: Anna &amp; Aranka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smtClean="0">
                <a:latin typeface="Aharoni" pitchFamily="2" charset="-79"/>
                <a:cs typeface="Aharoni" pitchFamily="2" charset="-79"/>
              </a:rPr>
              <a:t>Singapore</a:t>
            </a:r>
            <a:endParaRPr lang="en-GB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Singapore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NIC</a:t>
            </a:r>
          </a:p>
          <a:p>
            <a:r>
              <a:rPr lang="en-GB" sz="3200" dirty="0" smtClean="0"/>
              <a:t>Independence in 1963</a:t>
            </a:r>
          </a:p>
          <a:p>
            <a:r>
              <a:rPr lang="en-GB" sz="3200" dirty="0" smtClean="0"/>
              <a:t>From 1947 to 1970 the population doubled</a:t>
            </a:r>
          </a:p>
          <a:p>
            <a:r>
              <a:rPr lang="en-GB" sz="3200" dirty="0" smtClean="0"/>
              <a:t>Anti-</a:t>
            </a:r>
            <a:r>
              <a:rPr lang="en-GB" sz="3200" dirty="0" err="1" smtClean="0"/>
              <a:t>natalist</a:t>
            </a:r>
            <a:endParaRPr lang="en-GB" sz="3200" dirty="0" smtClean="0"/>
          </a:p>
          <a:p>
            <a:r>
              <a:rPr lang="en-GB" sz="3200" dirty="0" smtClean="0"/>
              <a:t>Worker too well</a:t>
            </a:r>
          </a:p>
          <a:p>
            <a:r>
              <a:rPr lang="en-GB" sz="3200" dirty="0" smtClean="0"/>
              <a:t>Pro-</a:t>
            </a:r>
            <a:r>
              <a:rPr lang="en-GB" sz="3200" dirty="0" err="1" smtClean="0"/>
              <a:t>natalist</a:t>
            </a:r>
            <a:r>
              <a:rPr lang="en-GB" sz="3200" dirty="0" smtClean="0"/>
              <a:t> – increase population by 40%</a:t>
            </a:r>
          </a:p>
          <a:p>
            <a:r>
              <a:rPr lang="en-GB" sz="3200" dirty="0" smtClean="0"/>
              <a:t>Instead of “Stop at two” “Have three, if you can afford it”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4000" dirty="0" smtClean="0"/>
          </a:p>
          <a:p>
            <a:endParaRPr lang="en-GB" sz="4000" dirty="0" smtClean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smtClean="0"/>
              <a:t>Problems</a:t>
            </a:r>
            <a:endParaRPr lang="en-GB" sz="5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115616" y="1340768"/>
          <a:ext cx="68407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Techniques</a:t>
            </a:r>
            <a:endParaRPr lang="en-GB" sz="54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/>
              <a:t>The end!</a:t>
            </a:r>
            <a:endParaRPr lang="en-GB" sz="9600" dirty="0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246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Vermogen</vt:lpstr>
      <vt:lpstr>Singapore</vt:lpstr>
      <vt:lpstr>Singapore</vt:lpstr>
      <vt:lpstr>Problems</vt:lpstr>
      <vt:lpstr>Techniques</vt:lpstr>
      <vt:lpstr>The end!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Singapore</dc:title>
  <dc:creator>Katinka</dc:creator>
  <cp:lastModifiedBy>christine.evensen</cp:lastModifiedBy>
  <cp:revision>11</cp:revision>
  <dcterms:created xsi:type="dcterms:W3CDTF">2010-10-18T14:56:56Z</dcterms:created>
  <dcterms:modified xsi:type="dcterms:W3CDTF">2010-10-26T09:35:46Z</dcterms:modified>
</cp:coreProperties>
</file>