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5" r:id="rId1"/>
  </p:sldMasterIdLst>
  <p:sldIdLst>
    <p:sldId id="256" r:id="rId2"/>
    <p:sldId id="265" r:id="rId3"/>
    <p:sldId id="258" r:id="rId4"/>
    <p:sldId id="260" r:id="rId5"/>
    <p:sldId id="269" r:id="rId6"/>
    <p:sldId id="259" r:id="rId7"/>
    <p:sldId id="263" r:id="rId8"/>
    <p:sldId id="274" r:id="rId9"/>
    <p:sldId id="271" r:id="rId10"/>
    <p:sldId id="272" r:id="rId11"/>
    <p:sldId id="262" r:id="rId12"/>
    <p:sldId id="264" r:id="rId13"/>
    <p:sldId id="266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9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4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16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83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72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5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4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4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7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7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7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3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3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0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ti2niW2BR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jamesconca/2017/03/02/no-peak-oil-for-america-or-the-world/#5d1f2c9d422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Cp8-lVo2A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myrbKBZ6S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gabr0088/geopolitical-and-env-impact-of-oi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7HVNEotdq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yqprG1pDz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1670" y="413173"/>
            <a:ext cx="8825658" cy="2677648"/>
          </a:xfrm>
        </p:spPr>
        <p:txBody>
          <a:bodyPr/>
          <a:lstStyle/>
          <a:p>
            <a:pPr algn="l"/>
            <a:r>
              <a:rPr lang="en-GB" sz="8000" b="1" dirty="0" smtClean="0"/>
              <a:t>Oil</a:t>
            </a:r>
            <a:endParaRPr lang="en-GB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1670" y="3893460"/>
            <a:ext cx="8825658" cy="861420"/>
          </a:xfrm>
        </p:spPr>
        <p:txBody>
          <a:bodyPr>
            <a:noAutofit/>
          </a:bodyPr>
          <a:lstStyle/>
          <a:p>
            <a:r>
              <a:rPr lang="en-GB" sz="2800" b="1" dirty="0" smtClean="0"/>
              <a:t>Changing patterns in production</a:t>
            </a:r>
          </a:p>
          <a:p>
            <a:r>
              <a:rPr lang="en-GB" sz="1400" b="1" dirty="0" smtClean="0"/>
              <a:t>And</a:t>
            </a:r>
          </a:p>
          <a:p>
            <a:r>
              <a:rPr lang="en-GB" sz="2800" b="1" dirty="0" smtClean="0"/>
              <a:t>consumption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170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ti2niW2BR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illing into conventional sources is like sticking a straw in a jelly donut – the petroleum is trapped in a large single formation that just flows out under pressure. Drilling into unconventional sources like oil and gas shale is quite different, more like tiramisu – the petroleum is in many layers that have to be individually tapped using horizontal drilling and fracking methods to open up the rock. Source: Jim Scherr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5" y="364801"/>
            <a:ext cx="7576185" cy="61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46640" y="1595120"/>
            <a:ext cx="240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hlinkClick r:id="rId3"/>
              </a:rPr>
              <a:t>No Peak Oil For America Or The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4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  </a:t>
            </a:r>
            <a:r>
              <a:rPr lang="en-GB" b="1" dirty="0" smtClean="0"/>
              <a:t>Syllabus point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Examine the changing importance of other energy sources.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8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433" y="912708"/>
            <a:ext cx="9177767" cy="706964"/>
          </a:xfrm>
        </p:spPr>
        <p:txBody>
          <a:bodyPr/>
          <a:lstStyle/>
          <a:p>
            <a:r>
              <a:rPr lang="en-GB" dirty="0"/>
              <a:t>Why 2016 Could Be a Turning Point the Energy Revolution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7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Cp8-lVo2A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breakthrough in renewable energy</a:t>
            </a:r>
            <a:endParaRPr lang="en-GB" dirty="0"/>
          </a:p>
        </p:txBody>
      </p:sp>
      <p:pic>
        <p:nvPicPr>
          <p:cNvPr id="3" name="mmyrbKBZ6S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9031" y="2571750"/>
            <a:ext cx="7143609" cy="40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Syllabus point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Examine the changing patterns and trends in the production and consumption of oil.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3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92024"/>
            <a:ext cx="9720072" cy="1499616"/>
          </a:xfrm>
        </p:spPr>
        <p:txBody>
          <a:bodyPr/>
          <a:lstStyle/>
          <a:p>
            <a:pPr algn="ctr"/>
            <a:r>
              <a:rPr lang="en-GB" sz="2800" dirty="0" smtClean="0"/>
              <a:t>Biggest producers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310640"/>
            <a:ext cx="11303279" cy="60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Biggest producers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20" y="1958386"/>
            <a:ext cx="6141720" cy="46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ket-movers-oil.cnnmoney_1024x5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" y="-73025"/>
            <a:ext cx="12303760" cy="69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Biggest consumers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89" y="1820227"/>
            <a:ext cx="7524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Syllabus point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20" y="2603500"/>
            <a:ext cx="11115039" cy="3416300"/>
          </a:xfrm>
        </p:spPr>
        <p:txBody>
          <a:bodyPr/>
          <a:lstStyle/>
          <a:p>
            <a:r>
              <a:rPr lang="en-GB" sz="2800" dirty="0"/>
              <a:t>Examine the geopolitical and environmental impacts of these changes in patterns and trends. </a:t>
            </a:r>
            <a:endParaRPr lang="en-GB" sz="2800" dirty="0" smtClean="0"/>
          </a:p>
          <a:p>
            <a:endParaRPr lang="en-GB" sz="2800" dirty="0" smtClean="0"/>
          </a:p>
          <a:p>
            <a:pPr algn="ctr"/>
            <a:r>
              <a:rPr lang="en-GB" sz="2800" dirty="0" smtClean="0"/>
              <a:t>(</a:t>
            </a:r>
            <a:r>
              <a:rPr lang="en-GB" sz="2800" dirty="0" smtClean="0">
                <a:hlinkClick r:id="rId2"/>
              </a:rPr>
              <a:t>See sheet</a:t>
            </a:r>
            <a:r>
              <a:rPr lang="en-GB" sz="2800" dirty="0" smtClean="0"/>
              <a:t>)</a:t>
            </a: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8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HVNEotdq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yqprG1pDz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104</TotalTime>
  <Words>84</Words>
  <Application>Microsoft Office PowerPoint</Application>
  <PresentationFormat>Widescreen</PresentationFormat>
  <Paragraphs>18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 Boardroom</vt:lpstr>
      <vt:lpstr>Oil</vt:lpstr>
      <vt:lpstr>Syllabus point</vt:lpstr>
      <vt:lpstr>Biggest producers</vt:lpstr>
      <vt:lpstr>Biggest producers</vt:lpstr>
      <vt:lpstr>PowerPoint Presentation</vt:lpstr>
      <vt:lpstr>Biggest consumers</vt:lpstr>
      <vt:lpstr>Syllabus point</vt:lpstr>
      <vt:lpstr>PowerPoint Presentation</vt:lpstr>
      <vt:lpstr>PowerPoint Presentation</vt:lpstr>
      <vt:lpstr>PowerPoint Presentation</vt:lpstr>
      <vt:lpstr>PowerPoint Presentation</vt:lpstr>
      <vt:lpstr>  Syllabus point</vt:lpstr>
      <vt:lpstr>Why 2016 Could Be a Turning Point the Energy Revolution</vt:lpstr>
      <vt:lpstr>PowerPoint Presentation</vt:lpstr>
      <vt:lpstr>The breakthrough in renewable energy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</dc:title>
  <dc:creator>Christine.Evensen</dc:creator>
  <cp:lastModifiedBy>Christine.Evensen</cp:lastModifiedBy>
  <cp:revision>15</cp:revision>
  <dcterms:created xsi:type="dcterms:W3CDTF">2017-03-07T20:55:06Z</dcterms:created>
  <dcterms:modified xsi:type="dcterms:W3CDTF">2017-03-07T22:40:04Z</dcterms:modified>
</cp:coreProperties>
</file>