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3" r:id="rId3"/>
    <p:sldId id="256" r:id="rId4"/>
    <p:sldId id="260" r:id="rId5"/>
    <p:sldId id="257" r:id="rId6"/>
    <p:sldId id="258" r:id="rId7"/>
    <p:sldId id="259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preferSingleView="1">
    <p:restoredLeft sz="15620"/>
    <p:restoredTop sz="94660"/>
  </p:normalViewPr>
  <p:slideViewPr>
    <p:cSldViewPr snapToObjects="1">
      <p:cViewPr varScale="1">
        <p:scale>
          <a:sx n="88" d="100"/>
          <a:sy n="88" d="100"/>
        </p:scale>
        <p:origin x="-2264" y="-104"/>
      </p:cViewPr>
      <p:guideLst>
        <p:guide orient="horz" pos="2160"/>
        <p:guide pos="2880"/>
      </p:guideLst>
    </p:cSldViewPr>
  </p:slideViewPr>
  <p:sorterViewPr>
    <p:cViewPr>
      <p:scale>
        <a:sx n="1" d="2"/>
        <a:sy n="1" d="2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46FFE8-2922-4515-A604-88E7A2723BB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FFE8-2922-4515-A604-88E7A2723BB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FFE8-2922-4515-A604-88E7A2723BB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6FFE8-2922-4515-A604-88E7A2723BB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46FFE8-2922-4515-A604-88E7A2723BB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FFE8-2922-4515-A604-88E7A2723BB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FFE8-2922-4515-A604-88E7A2723BB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6FFE8-2922-4515-A604-88E7A2723BB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FFE8-2922-4515-A604-88E7A2723BB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Click to edit Master text styles</a:t>
            </a:r>
          </a:p>
          <a:p>
            <a:pPr lvl="1" eaLnBrk="1" latinLnBrk="0" hangingPunct="1"/>
            <a:r>
              <a:rPr lang="nb-NO" smtClean="0"/>
              <a:t>Second level</a:t>
            </a:r>
          </a:p>
          <a:p>
            <a:pPr lvl="2" eaLnBrk="1" latinLnBrk="0" hangingPunct="1"/>
            <a:r>
              <a:rPr lang="nb-NO" smtClean="0"/>
              <a:t>Third level</a:t>
            </a:r>
          </a:p>
          <a:p>
            <a:pPr lvl="3" eaLnBrk="1" latinLnBrk="0" hangingPunct="1"/>
            <a:r>
              <a:rPr lang="nb-NO" smtClean="0"/>
              <a:t>Fourth level</a:t>
            </a:r>
          </a:p>
          <a:p>
            <a:pPr lvl="4" eaLnBrk="1" latinLnBrk="0" hangingPunct="1"/>
            <a:r>
              <a:rPr lang="nb-NO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6FFE8-2922-4515-A604-88E7A2723BB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b-NO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6FFE8-2922-4515-A604-88E7A2723BB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b-NO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Click to edit Master text styles</a:t>
            </a:r>
          </a:p>
          <a:p>
            <a:pPr lvl="1" eaLnBrk="1" latinLnBrk="0" hangingPunct="1"/>
            <a:r>
              <a:rPr kumimoji="0" lang="nb-NO" smtClean="0"/>
              <a:t>Second level</a:t>
            </a:r>
          </a:p>
          <a:p>
            <a:pPr lvl="2" eaLnBrk="1" latinLnBrk="0" hangingPunct="1"/>
            <a:r>
              <a:rPr kumimoji="0" lang="nb-NO" smtClean="0"/>
              <a:t>Third level</a:t>
            </a:r>
          </a:p>
          <a:p>
            <a:pPr lvl="3" eaLnBrk="1" latinLnBrk="0" hangingPunct="1"/>
            <a:r>
              <a:rPr kumimoji="0" lang="nb-NO" smtClean="0"/>
              <a:t>Fourth level</a:t>
            </a:r>
          </a:p>
          <a:p>
            <a:pPr lvl="4" eaLnBrk="1" latinLnBrk="0" hangingPunct="1"/>
            <a:r>
              <a:rPr kumimoji="0" lang="nb-NO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46FFE8-2922-4515-A604-88E7A2723BBC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41685C-D52E-437A-BB6D-22AC320E7D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-cool.co.uk/alevel/geography/tourism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-cool.co.uk/alevel/geography/population/population-revisei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-cool.co.uk/gcse/geography/industry/industry-in-the-developing-world.html#the-impact-of-multinational-compani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ppervirgins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Revision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</a:p>
          <a:p>
            <a:endParaRPr lang="en-US" dirty="0" smtClean="0"/>
          </a:p>
          <a:p>
            <a:r>
              <a:rPr lang="en-US" dirty="0" err="1" smtClean="0"/>
              <a:t>Globalisation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Tourism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Tourism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S-cool revision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population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S-cool population summary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430213"/>
            <a:ext cx="7772400" cy="1470025"/>
          </a:xfrm>
        </p:spPr>
        <p:txBody>
          <a:bodyPr/>
          <a:lstStyle/>
          <a:p>
            <a:pPr algn="ctr"/>
            <a:r>
              <a:rPr lang="en-US" dirty="0" err="1" smtClean="0"/>
              <a:t>Globalisation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143000"/>
            <a:ext cx="3848100" cy="508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Definitions and Characteristics of </a:t>
            </a:r>
            <a:r>
              <a:rPr lang="en-US" dirty="0" err="1" smtClean="0"/>
              <a:t>Globalisation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55638"/>
            <a:ext cx="7467600" cy="76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7750" y="1600200"/>
            <a:ext cx="3609624" cy="48704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Globalisation</a:t>
            </a:r>
            <a:r>
              <a:rPr lang="en-US" dirty="0" smtClean="0"/>
              <a:t> and economic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TNCs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133600"/>
            <a:ext cx="5003800" cy="3784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8000"/>
                </a:solidFill>
              </a:rPr>
              <a:t>ADVANTAGES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DISADVANTAGES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4248"/>
            <a:ext cx="7467600" cy="4873752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S-cool Industry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Whopper Virgins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222</TotalTime>
  <Words>27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Oriel</vt:lpstr>
      <vt:lpstr>Revision</vt:lpstr>
      <vt:lpstr>population</vt:lpstr>
      <vt:lpstr>Globalisation</vt:lpstr>
      <vt:lpstr>Definitions and Characteristics of Globalisation</vt:lpstr>
      <vt:lpstr>PowerPoint Presentation</vt:lpstr>
      <vt:lpstr>Globalisation and economic activity</vt:lpstr>
      <vt:lpstr>TNCs</vt:lpstr>
      <vt:lpstr>ADVANTAGES-DISADVANTAGES</vt:lpstr>
      <vt:lpstr>PowerPoint Presentation</vt:lpstr>
      <vt:lpstr>Tourism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Globalisation</dc:title>
  <dc:creator>Christine Evensen</dc:creator>
  <cp:lastModifiedBy>ois</cp:lastModifiedBy>
  <cp:revision>19</cp:revision>
  <dcterms:created xsi:type="dcterms:W3CDTF">2009-05-24T18:11:45Z</dcterms:created>
  <dcterms:modified xsi:type="dcterms:W3CDTF">2015-04-05T20:04:31Z</dcterms:modified>
</cp:coreProperties>
</file>