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theme/theme11.xml" ContentType="application/vnd.openxmlformats-officedocument.theme+xml"/>
  <Override PartName="/ppt/slideLayouts/slideLayout30.xml" ContentType="application/vnd.openxmlformats-officedocument.presentationml.slideLayout+xml"/>
  <Override PartName="/ppt/theme/theme12.xml" ContentType="application/vnd.openxmlformats-officedocument.theme+xml"/>
  <Override PartName="/ppt/slideLayouts/slideLayout31.xml" ContentType="application/vnd.openxmlformats-officedocument.presentationml.slideLayout+xml"/>
  <Override PartName="/ppt/theme/theme13.xml" ContentType="application/vnd.openxmlformats-officedocument.theme+xml"/>
  <Override PartName="/ppt/slideLayouts/slideLayout32.xml" ContentType="application/vnd.openxmlformats-officedocument.presentationml.slideLayout+xml"/>
  <Override PartName="/ppt/theme/theme14.xml" ContentType="application/vnd.openxmlformats-officedocument.theme+xml"/>
  <Override PartName="/ppt/slideLayouts/slideLayout33.xml" ContentType="application/vnd.openxmlformats-officedocument.presentationml.slideLayout+xml"/>
  <Override PartName="/ppt/theme/theme15.xml" ContentType="application/vnd.openxmlformats-officedocument.theme+xml"/>
  <Override PartName="/ppt/slideLayouts/slideLayout34.xml" ContentType="application/vnd.openxmlformats-officedocument.presentationml.slideLayout+xml"/>
  <Override PartName="/ppt/theme/theme16.xml" ContentType="application/vnd.openxmlformats-officedocument.theme+xml"/>
  <Override PartName="/ppt/slideLayouts/slideLayout35.xml" ContentType="application/vnd.openxmlformats-officedocument.presentationml.slideLayout+xml"/>
  <Override PartName="/ppt/theme/theme17.xml" ContentType="application/vnd.openxmlformats-officedocument.theme+xml"/>
  <Override PartName="/ppt/slideLayouts/slideLayout36.xml" ContentType="application/vnd.openxmlformats-officedocument.presentationml.slideLayout+xml"/>
  <Override PartName="/ppt/theme/theme18.xml" ContentType="application/vnd.openxmlformats-officedocument.theme+xml"/>
  <Override PartName="/ppt/slideLayouts/slideLayout37.xml" ContentType="application/vnd.openxmlformats-officedocument.presentationml.slideLayout+xml"/>
  <Override PartName="/ppt/theme/theme19.xml" ContentType="application/vnd.openxmlformats-officedocument.theme+xml"/>
  <Override PartName="/ppt/slideLayouts/slideLayout38.xml" ContentType="application/vnd.openxmlformats-officedocument.presentationml.slideLayout+xml"/>
  <Override PartName="/ppt/theme/theme20.xml" ContentType="application/vnd.openxmlformats-officedocument.theme+xml"/>
  <Override PartName="/ppt/slideLayouts/slideLayout39.xml" ContentType="application/vnd.openxmlformats-officedocument.presentationml.slideLayout+xml"/>
  <Override PartName="/ppt/theme/theme21.xml" ContentType="application/vnd.openxmlformats-officedocument.theme+xml"/>
  <Override PartName="/ppt/slideLayouts/slideLayout40.xml" ContentType="application/vnd.openxmlformats-officedocument.presentationml.slideLayout+xml"/>
  <Override PartName="/ppt/theme/theme22.xml" ContentType="application/vnd.openxmlformats-officedocument.theme+xml"/>
  <Override PartName="/ppt/slideLayouts/slideLayout41.xml" ContentType="application/vnd.openxmlformats-officedocument.presentationml.slideLayout+xml"/>
  <Override PartName="/ppt/theme/theme23.xml" ContentType="application/vnd.openxmlformats-officedocument.theme+xml"/>
  <Override PartName="/ppt/slideLayouts/slideLayout42.xml" ContentType="application/vnd.openxmlformats-officedocument.presentationml.slideLayout+xml"/>
  <Override PartName="/ppt/theme/theme24.xml" ContentType="application/vnd.openxmlformats-officedocument.theme+xml"/>
  <Override PartName="/ppt/slideLayouts/slideLayout43.xml" ContentType="application/vnd.openxmlformats-officedocument.presentationml.slideLayout+xml"/>
  <Override PartName="/ppt/theme/theme25.xml" ContentType="application/vnd.openxmlformats-officedocument.theme+xml"/>
  <Override PartName="/ppt/slideLayouts/slideLayout44.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 id="2147483704" r:id="rId3"/>
    <p:sldMasterId id="2147483705" r:id="rId4"/>
    <p:sldMasterId id="2147483707" r:id="rId5"/>
    <p:sldMasterId id="2147483732" r:id="rId6"/>
    <p:sldMasterId id="2147483710" r:id="rId7"/>
    <p:sldMasterId id="2147483712" r:id="rId8"/>
    <p:sldMasterId id="2147483713" r:id="rId9"/>
    <p:sldMasterId id="2147483715" r:id="rId10"/>
    <p:sldMasterId id="2147483717" r:id="rId11"/>
    <p:sldMasterId id="2147483719" r:id="rId12"/>
    <p:sldMasterId id="2147483721" r:id="rId13"/>
    <p:sldMasterId id="2147483723" r:id="rId14"/>
    <p:sldMasterId id="2147483725" r:id="rId15"/>
    <p:sldMasterId id="2147483727" r:id="rId16"/>
    <p:sldMasterId id="2147483729" r:id="rId17"/>
    <p:sldMasterId id="2147483731" r:id="rId18"/>
    <p:sldMasterId id="2147483733" r:id="rId19"/>
    <p:sldMasterId id="2147483735" r:id="rId20"/>
    <p:sldMasterId id="2147483737" r:id="rId21"/>
    <p:sldMasterId id="2147483739" r:id="rId22"/>
    <p:sldMasterId id="2147483741" r:id="rId23"/>
    <p:sldMasterId id="2147483745" r:id="rId24"/>
    <p:sldMasterId id="2147483747" r:id="rId25"/>
    <p:sldMasterId id="2147483749" r:id="rId26"/>
  </p:sldMasterIdLst>
  <p:notesMasterIdLst>
    <p:notesMasterId r:id="rId98"/>
  </p:notesMasterIdLst>
  <p:sldIdLst>
    <p:sldId id="256" r:id="rId27"/>
    <p:sldId id="303" r:id="rId28"/>
    <p:sldId id="331" r:id="rId29"/>
    <p:sldId id="332" r:id="rId30"/>
    <p:sldId id="334" r:id="rId31"/>
    <p:sldId id="335" r:id="rId32"/>
    <p:sldId id="339" r:id="rId33"/>
    <p:sldId id="338" r:id="rId34"/>
    <p:sldId id="336" r:id="rId35"/>
    <p:sldId id="337" r:id="rId36"/>
    <p:sldId id="333" r:id="rId37"/>
    <p:sldId id="321" r:id="rId38"/>
    <p:sldId id="326" r:id="rId39"/>
    <p:sldId id="327" r:id="rId40"/>
    <p:sldId id="328" r:id="rId41"/>
    <p:sldId id="341" r:id="rId42"/>
    <p:sldId id="329" r:id="rId43"/>
    <p:sldId id="340" r:id="rId44"/>
    <p:sldId id="369" r:id="rId45"/>
    <p:sldId id="368" r:id="rId46"/>
    <p:sldId id="371" r:id="rId47"/>
    <p:sldId id="373" r:id="rId48"/>
    <p:sldId id="330" r:id="rId49"/>
    <p:sldId id="323" r:id="rId50"/>
    <p:sldId id="325" r:id="rId51"/>
    <p:sldId id="372" r:id="rId52"/>
    <p:sldId id="272" r:id="rId53"/>
    <p:sldId id="357" r:id="rId54"/>
    <p:sldId id="370" r:id="rId55"/>
    <p:sldId id="343" r:id="rId56"/>
    <p:sldId id="344" r:id="rId57"/>
    <p:sldId id="345" r:id="rId58"/>
    <p:sldId id="346" r:id="rId59"/>
    <p:sldId id="347" r:id="rId60"/>
    <p:sldId id="348" r:id="rId61"/>
    <p:sldId id="349" r:id="rId62"/>
    <p:sldId id="350" r:id="rId63"/>
    <p:sldId id="351" r:id="rId64"/>
    <p:sldId id="352" r:id="rId65"/>
    <p:sldId id="353" r:id="rId66"/>
    <p:sldId id="354" r:id="rId67"/>
    <p:sldId id="355" r:id="rId68"/>
    <p:sldId id="356" r:id="rId69"/>
    <p:sldId id="358" r:id="rId70"/>
    <p:sldId id="360" r:id="rId71"/>
    <p:sldId id="359" r:id="rId72"/>
    <p:sldId id="361" r:id="rId73"/>
    <p:sldId id="362" r:id="rId74"/>
    <p:sldId id="363" r:id="rId75"/>
    <p:sldId id="365" r:id="rId76"/>
    <p:sldId id="366" r:id="rId77"/>
    <p:sldId id="261" r:id="rId78"/>
    <p:sldId id="367" r:id="rId79"/>
    <p:sldId id="322" r:id="rId80"/>
    <p:sldId id="275" r:id="rId81"/>
    <p:sldId id="304" r:id="rId82"/>
    <p:sldId id="310" r:id="rId83"/>
    <p:sldId id="315" r:id="rId84"/>
    <p:sldId id="316" r:id="rId85"/>
    <p:sldId id="317" r:id="rId86"/>
    <p:sldId id="318" r:id="rId87"/>
    <p:sldId id="319" r:id="rId88"/>
    <p:sldId id="313" r:id="rId89"/>
    <p:sldId id="314" r:id="rId90"/>
    <p:sldId id="311" r:id="rId91"/>
    <p:sldId id="320" r:id="rId92"/>
    <p:sldId id="305" r:id="rId93"/>
    <p:sldId id="306" r:id="rId94"/>
    <p:sldId id="307" r:id="rId95"/>
    <p:sldId id="308" r:id="rId96"/>
    <p:sldId id="309" r:id="rId97"/>
  </p:sldIdLst>
  <p:sldSz cx="9144000" cy="5143500" type="screen16x9"/>
  <p:notesSz cx="6858000" cy="9144000"/>
  <p:embeddedFontLst>
    <p:embeddedFont>
      <p:font typeface="Comic Sans MS" panose="030F0702030302020204" pitchFamily="66" charset="0"/>
      <p:regular r:id="rId99"/>
      <p:bold r:id="rId100"/>
      <p:italic r:id="rId101"/>
      <p:boldItalic r:id="rId102"/>
    </p:embeddedFont>
    <p:embeddedFont>
      <p:font typeface="Encode Sans" panose="020B0604020202020204" charset="0"/>
      <p:regular r:id="rId103"/>
      <p:bold r:id="rId104"/>
    </p:embeddedFont>
    <p:embeddedFont>
      <p:font typeface="Garamond" panose="02020404030301010803" pitchFamily="18" charset="0"/>
      <p:regular r:id="rId105"/>
      <p:bold r:id="rId106"/>
      <p:italic r:id="rId107"/>
    </p:embeddedFont>
    <p:embeddedFont>
      <p:font typeface="Georgia" panose="02040502050405020303" pitchFamily="18" charset="0"/>
      <p:regular r:id="rId108"/>
      <p:bold r:id="rId109"/>
      <p:italic r:id="rId110"/>
      <p:boldItalic r:id="rId111"/>
    </p:embeddedFont>
    <p:embeddedFont>
      <p:font typeface="Helvetica" panose="020B0604020202020204" pitchFamily="34" charset="0"/>
      <p:regular r:id="rId112"/>
      <p:bold r:id="rId113"/>
      <p:italic r:id="rId114"/>
      <p:boldItalic r:id="rId115"/>
    </p:embeddedFont>
    <p:embeddedFont>
      <p:font typeface="Proxima Nova" panose="020B0604020202020204" charset="0"/>
      <p:regular r:id="rId116"/>
      <p:bold r:id="rId117"/>
      <p:italic r:id="rId118"/>
      <p:boldItalic r:id="rId119"/>
    </p:embeddedFont>
    <p:embeddedFont>
      <p:font typeface="Proxima Nova Semibold" panose="020B0604020202020204" charset="0"/>
      <p:regular r:id="rId120"/>
      <p:bold r:id="rId121"/>
      <p:boldItalic r:id="rId122"/>
    </p:embeddedFont>
    <p:embeddedFont>
      <p:font typeface="Roboto" panose="02000000000000000000" pitchFamily="2" charset="0"/>
      <p:regular r:id="rId123"/>
      <p:bold r:id="rId124"/>
      <p:italic r:id="rId125"/>
      <p:boldItalic r:id="rId126"/>
    </p:embeddedFont>
    <p:embeddedFont>
      <p:font typeface="Segoe UI Bold" panose="020B0802040204020203" pitchFamily="34" charset="0"/>
      <p:bold r:id="rId127"/>
    </p:embeddedFont>
    <p:embeddedFont>
      <p:font typeface="Source Sans Pro" panose="020B0503030403020204" pitchFamily="34" charset="0"/>
      <p:regular r:id="rId128"/>
      <p:bold r:id="rId129"/>
      <p:italic r:id="rId130"/>
      <p:boldItalic r:id="rId131"/>
    </p:embeddedFont>
    <p:embeddedFont>
      <p:font typeface="Times" panose="02020603050405020304" pitchFamily="18" charset="0"/>
      <p:regular r:id="rId132"/>
      <p:bold r:id="rId133"/>
      <p:italic r:id="rId134"/>
      <p:boldItalic r:id="rId1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11EB405-56E2-40F1-B384-09F52D64A519}">
          <p14:sldIdLst>
            <p14:sldId id="256"/>
            <p14:sldId id="303"/>
            <p14:sldId id="331"/>
            <p14:sldId id="332"/>
            <p14:sldId id="334"/>
            <p14:sldId id="335"/>
            <p14:sldId id="339"/>
            <p14:sldId id="338"/>
            <p14:sldId id="336"/>
            <p14:sldId id="337"/>
            <p14:sldId id="333"/>
            <p14:sldId id="321"/>
            <p14:sldId id="326"/>
            <p14:sldId id="327"/>
            <p14:sldId id="328"/>
            <p14:sldId id="341"/>
            <p14:sldId id="329"/>
            <p14:sldId id="340"/>
            <p14:sldId id="369"/>
            <p14:sldId id="368"/>
            <p14:sldId id="371"/>
            <p14:sldId id="373"/>
            <p14:sldId id="330"/>
            <p14:sldId id="323"/>
            <p14:sldId id="325"/>
            <p14:sldId id="372"/>
            <p14:sldId id="272"/>
            <p14:sldId id="357"/>
          </p14:sldIdLst>
        </p14:section>
        <p14:section name="Untitled Section" id="{A1140144-3174-4FCA-916D-881463216AA7}">
          <p14:sldIdLst>
            <p14:sldId id="370"/>
            <p14:sldId id="343"/>
            <p14:sldId id="344"/>
            <p14:sldId id="345"/>
            <p14:sldId id="346"/>
            <p14:sldId id="347"/>
            <p14:sldId id="348"/>
            <p14:sldId id="349"/>
            <p14:sldId id="350"/>
            <p14:sldId id="351"/>
            <p14:sldId id="352"/>
            <p14:sldId id="353"/>
            <p14:sldId id="354"/>
            <p14:sldId id="355"/>
            <p14:sldId id="356"/>
            <p14:sldId id="358"/>
            <p14:sldId id="360"/>
            <p14:sldId id="359"/>
            <p14:sldId id="361"/>
            <p14:sldId id="362"/>
            <p14:sldId id="363"/>
            <p14:sldId id="365"/>
            <p14:sldId id="366"/>
            <p14:sldId id="261"/>
            <p14:sldId id="367"/>
          </p14:sldIdLst>
        </p14:section>
        <p14:section name="Untitled Section" id="{54A825BF-0996-4E65-9B5E-EAC0F90D80DE}">
          <p14:sldIdLst>
            <p14:sldId id="322"/>
            <p14:sldId id="275"/>
            <p14:sldId id="304"/>
            <p14:sldId id="310"/>
            <p14:sldId id="315"/>
            <p14:sldId id="316"/>
            <p14:sldId id="317"/>
            <p14:sldId id="318"/>
            <p14:sldId id="319"/>
            <p14:sldId id="313"/>
            <p14:sldId id="314"/>
            <p14:sldId id="311"/>
            <p14:sldId id="320"/>
            <p14:sldId id="305"/>
            <p14:sldId id="306"/>
            <p14:sldId id="307"/>
            <p14:sldId id="308"/>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91688E-1568-4E9B-879D-737DB25545C8}">
  <a:tblStyle styleId="{4F91688E-1568-4E9B-879D-737DB25545C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60"/>
  </p:normalViewPr>
  <p:slideViewPr>
    <p:cSldViewPr snapToGrid="0">
      <p:cViewPr varScale="1">
        <p:scale>
          <a:sx n="100" d="100"/>
          <a:sy n="100" d="100"/>
        </p:scale>
        <p:origin x="20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font" Target="fonts/font19.fntdata"/><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font" Target="fonts/font14.fntdata"/><Relationship Id="rId133" Type="http://schemas.openxmlformats.org/officeDocument/2006/relationships/font" Target="fonts/font35.fntdata"/><Relationship Id="rId138"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font" Target="fonts/font9.fntdata"/><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font" Target="fonts/font4.fntdata"/><Relationship Id="rId123" Type="http://schemas.openxmlformats.org/officeDocument/2006/relationships/font" Target="fonts/font25.fntdata"/><Relationship Id="rId128" Type="http://schemas.openxmlformats.org/officeDocument/2006/relationships/font" Target="fonts/font30.fntdata"/><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font" Target="fonts/font15.fntdata"/><Relationship Id="rId118" Type="http://schemas.openxmlformats.org/officeDocument/2006/relationships/font" Target="fonts/font20.fntdata"/><Relationship Id="rId134" Type="http://schemas.openxmlformats.org/officeDocument/2006/relationships/font" Target="fonts/font36.fntdata"/><Relationship Id="rId13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notesMaster" Target="notesMasters/notesMaster1.xml"/><Relationship Id="rId121"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font" Target="fonts/font5.fntdata"/><Relationship Id="rId108" Type="http://schemas.openxmlformats.org/officeDocument/2006/relationships/font" Target="fonts/font10.fntdata"/><Relationship Id="rId116" Type="http://schemas.openxmlformats.org/officeDocument/2006/relationships/font" Target="fonts/font18.fntdata"/><Relationship Id="rId124" Type="http://schemas.openxmlformats.org/officeDocument/2006/relationships/font" Target="fonts/font26.fntdata"/><Relationship Id="rId129" Type="http://schemas.openxmlformats.org/officeDocument/2006/relationships/font" Target="fonts/font31.fntdata"/><Relationship Id="rId13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11" Type="http://schemas.openxmlformats.org/officeDocument/2006/relationships/font" Target="fonts/font13.fntdata"/><Relationship Id="rId132"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font" Target="fonts/font8.fntdata"/><Relationship Id="rId114" Type="http://schemas.openxmlformats.org/officeDocument/2006/relationships/font" Target="fonts/font16.fntdata"/><Relationship Id="rId119" Type="http://schemas.openxmlformats.org/officeDocument/2006/relationships/font" Target="fonts/font21.fntdata"/><Relationship Id="rId127" Type="http://schemas.openxmlformats.org/officeDocument/2006/relationships/font" Target="fonts/font29.fntdata"/><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font" Target="fonts/font1.fntdata"/><Relationship Id="rId101" Type="http://schemas.openxmlformats.org/officeDocument/2006/relationships/font" Target="fonts/font3.fntdata"/><Relationship Id="rId122" Type="http://schemas.openxmlformats.org/officeDocument/2006/relationships/font" Target="fonts/font24.fntdata"/><Relationship Id="rId130" Type="http://schemas.openxmlformats.org/officeDocument/2006/relationships/font" Target="fonts/font32.fntdata"/><Relationship Id="rId135" Type="http://schemas.openxmlformats.org/officeDocument/2006/relationships/font" Target="fonts/font37.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font" Target="fonts/font11.fntdata"/><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font" Target="fonts/font6.fntdata"/><Relationship Id="rId120" Type="http://schemas.openxmlformats.org/officeDocument/2006/relationships/font" Target="fonts/font22.fntdata"/><Relationship Id="rId125" Type="http://schemas.openxmlformats.org/officeDocument/2006/relationships/font" Target="fonts/font27.fntdata"/><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font" Target="fonts/font12.fntdata"/><Relationship Id="rId115" Type="http://schemas.openxmlformats.org/officeDocument/2006/relationships/font" Target="fonts/font17.fntdata"/><Relationship Id="rId131" Type="http://schemas.openxmlformats.org/officeDocument/2006/relationships/font" Target="fonts/font33.fntdata"/><Relationship Id="rId136" Type="http://schemas.openxmlformats.org/officeDocument/2006/relationships/presProps" Target="presProps.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font" Target="fonts/font2.fntdata"/><Relationship Id="rId105" Type="http://schemas.openxmlformats.org/officeDocument/2006/relationships/font" Target="fonts/font7.fntdata"/><Relationship Id="rId126"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55186e73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5186e73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3599AAAA-8349-4BE4-8A3B-A31D13C50F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68224E2-636D-49E7-A625-983516C07CB9}" type="slidenum">
              <a:rPr lang="en-GB" altLang="en-US"/>
              <a:pPr>
                <a:spcBef>
                  <a:spcPct val="0"/>
                </a:spcBef>
              </a:pPr>
              <a:t>48</a:t>
            </a:fld>
            <a:endParaRPr lang="en-GB" altLang="en-US"/>
          </a:p>
        </p:txBody>
      </p:sp>
      <p:sp>
        <p:nvSpPr>
          <p:cNvPr id="55299" name="Rectangle 2">
            <a:extLst>
              <a:ext uri="{FF2B5EF4-FFF2-40B4-BE49-F238E27FC236}">
                <a16:creationId xmlns:a16="http://schemas.microsoft.com/office/drawing/2014/main" id="{24AB4800-BAF0-4637-92BF-EAAC5C872FD5}"/>
              </a:ext>
            </a:extLst>
          </p:cNvPr>
          <p:cNvSpPr>
            <a:spLocks noGrp="1" noRot="1" noChangeAspect="1" noChangeArrowheads="1" noTextEdit="1"/>
          </p:cNvSpPr>
          <p:nvPr>
            <p:ph type="sldImg"/>
          </p:nvPr>
        </p:nvSpPr>
        <p:spPr>
          <a:xfrm>
            <a:off x="381000" y="685800"/>
            <a:ext cx="6096000" cy="3429000"/>
          </a:xfrm>
          <a:ln/>
        </p:spPr>
      </p:sp>
      <p:sp>
        <p:nvSpPr>
          <p:cNvPr id="55300" name="Rectangle 3">
            <a:extLst>
              <a:ext uri="{FF2B5EF4-FFF2-40B4-BE49-F238E27FC236}">
                <a16:creationId xmlns:a16="http://schemas.microsoft.com/office/drawing/2014/main" id="{C21E1E0F-276D-4FC1-B885-63B1E0BEAD2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3D854FBA-633F-415E-9016-A334529DC7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C5F43F-2AC2-4269-A193-41AECC15FF64}" type="slidenum">
              <a:rPr lang="en-GB" altLang="en-US"/>
              <a:pPr>
                <a:spcBef>
                  <a:spcPct val="0"/>
                </a:spcBef>
              </a:pPr>
              <a:t>49</a:t>
            </a:fld>
            <a:endParaRPr lang="en-GB" altLang="en-US"/>
          </a:p>
        </p:txBody>
      </p:sp>
      <p:sp>
        <p:nvSpPr>
          <p:cNvPr id="59395" name="Rectangle 2">
            <a:extLst>
              <a:ext uri="{FF2B5EF4-FFF2-40B4-BE49-F238E27FC236}">
                <a16:creationId xmlns:a16="http://schemas.microsoft.com/office/drawing/2014/main" id="{45E7DFB5-2530-4BD3-A26F-832642E585CE}"/>
              </a:ext>
            </a:extLst>
          </p:cNvPr>
          <p:cNvSpPr>
            <a:spLocks noGrp="1" noRot="1" noChangeAspect="1" noChangeArrowheads="1" noTextEdit="1"/>
          </p:cNvSpPr>
          <p:nvPr>
            <p:ph type="sldImg"/>
          </p:nvPr>
        </p:nvSpPr>
        <p:spPr>
          <a:xfrm>
            <a:off x="381000" y="685800"/>
            <a:ext cx="6096000" cy="3429000"/>
          </a:xfrm>
          <a:ln/>
        </p:spPr>
      </p:sp>
      <p:sp>
        <p:nvSpPr>
          <p:cNvPr id="59396" name="Rectangle 3">
            <a:extLst>
              <a:ext uri="{FF2B5EF4-FFF2-40B4-BE49-F238E27FC236}">
                <a16:creationId xmlns:a16="http://schemas.microsoft.com/office/drawing/2014/main" id="{C0D126BF-53EB-437E-B640-4D434EC31F7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26263971-FEE9-406B-B7B1-240DB387DC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168426-22B3-488E-AB0D-29E18AB16B2A}" type="slidenum">
              <a:rPr lang="en-GB" altLang="en-US"/>
              <a:pPr>
                <a:spcBef>
                  <a:spcPct val="0"/>
                </a:spcBef>
              </a:pPr>
              <a:t>50</a:t>
            </a:fld>
            <a:endParaRPr lang="en-GB" altLang="en-US"/>
          </a:p>
        </p:txBody>
      </p:sp>
      <p:sp>
        <p:nvSpPr>
          <p:cNvPr id="57347" name="Rectangle 2">
            <a:extLst>
              <a:ext uri="{FF2B5EF4-FFF2-40B4-BE49-F238E27FC236}">
                <a16:creationId xmlns:a16="http://schemas.microsoft.com/office/drawing/2014/main" id="{A27F72F3-6E21-413E-A1F5-A3D8A8767BBB}"/>
              </a:ext>
            </a:extLst>
          </p:cNvPr>
          <p:cNvSpPr>
            <a:spLocks noGrp="1" noRot="1" noChangeAspect="1" noChangeArrowheads="1" noTextEdit="1"/>
          </p:cNvSpPr>
          <p:nvPr>
            <p:ph type="sldImg"/>
          </p:nvPr>
        </p:nvSpPr>
        <p:spPr>
          <a:xfrm>
            <a:off x="381000" y="685800"/>
            <a:ext cx="6096000" cy="3429000"/>
          </a:xfrm>
          <a:ln/>
        </p:spPr>
      </p:sp>
      <p:sp>
        <p:nvSpPr>
          <p:cNvPr id="57348" name="Rectangle 3">
            <a:extLst>
              <a:ext uri="{FF2B5EF4-FFF2-40B4-BE49-F238E27FC236}">
                <a16:creationId xmlns:a16="http://schemas.microsoft.com/office/drawing/2014/main" id="{9832BD5D-8EDB-4ED8-A7D1-87F22B42046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3D854FBA-633F-415E-9016-A334529DC7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C5F43F-2AC2-4269-A193-41AECC15FF64}" type="slidenum">
              <a:rPr lang="en-GB" altLang="en-US"/>
              <a:pPr>
                <a:spcBef>
                  <a:spcPct val="0"/>
                </a:spcBef>
              </a:pPr>
              <a:t>51</a:t>
            </a:fld>
            <a:endParaRPr lang="en-GB" altLang="en-US"/>
          </a:p>
        </p:txBody>
      </p:sp>
      <p:sp>
        <p:nvSpPr>
          <p:cNvPr id="59395" name="Rectangle 2">
            <a:extLst>
              <a:ext uri="{FF2B5EF4-FFF2-40B4-BE49-F238E27FC236}">
                <a16:creationId xmlns:a16="http://schemas.microsoft.com/office/drawing/2014/main" id="{45E7DFB5-2530-4BD3-A26F-832642E585CE}"/>
              </a:ext>
            </a:extLst>
          </p:cNvPr>
          <p:cNvSpPr>
            <a:spLocks noGrp="1" noRot="1" noChangeAspect="1" noChangeArrowheads="1" noTextEdit="1"/>
          </p:cNvSpPr>
          <p:nvPr>
            <p:ph type="sldImg"/>
          </p:nvPr>
        </p:nvSpPr>
        <p:spPr>
          <a:xfrm>
            <a:off x="381000" y="685800"/>
            <a:ext cx="6096000" cy="3429000"/>
          </a:xfrm>
          <a:ln/>
        </p:spPr>
      </p:sp>
      <p:sp>
        <p:nvSpPr>
          <p:cNvPr id="59396" name="Rectangle 3">
            <a:extLst>
              <a:ext uri="{FF2B5EF4-FFF2-40B4-BE49-F238E27FC236}">
                <a16:creationId xmlns:a16="http://schemas.microsoft.com/office/drawing/2014/main" id="{C0D126BF-53EB-437E-B640-4D434EC31F7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b1a9bce9f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b1a9bce9f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56B47DE9-5CEF-4746-ABF1-5F7C395948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781108-32A1-4D73-8A41-B99B5F0E2B21}" type="slidenum">
              <a:rPr lang="en-GB" altLang="en-US"/>
              <a:pPr>
                <a:spcBef>
                  <a:spcPct val="0"/>
                </a:spcBef>
              </a:pPr>
              <a:t>53</a:t>
            </a:fld>
            <a:endParaRPr lang="en-GB" altLang="en-US"/>
          </a:p>
        </p:txBody>
      </p:sp>
      <p:sp>
        <p:nvSpPr>
          <p:cNvPr id="61443" name="Rectangle 2">
            <a:extLst>
              <a:ext uri="{FF2B5EF4-FFF2-40B4-BE49-F238E27FC236}">
                <a16:creationId xmlns:a16="http://schemas.microsoft.com/office/drawing/2014/main" id="{1C994632-A6AD-4B5D-8D08-6AF59940D77D}"/>
              </a:ext>
            </a:extLst>
          </p:cNvPr>
          <p:cNvSpPr>
            <a:spLocks noGrp="1" noRot="1" noChangeAspect="1" noChangeArrowheads="1" noTextEdit="1"/>
          </p:cNvSpPr>
          <p:nvPr>
            <p:ph type="sldImg"/>
          </p:nvPr>
        </p:nvSpPr>
        <p:spPr>
          <a:xfrm>
            <a:off x="381000" y="685800"/>
            <a:ext cx="6096000" cy="3429000"/>
          </a:xfrm>
          <a:ln/>
        </p:spPr>
      </p:sp>
      <p:sp>
        <p:nvSpPr>
          <p:cNvPr id="61444" name="Rectangle 3">
            <a:extLst>
              <a:ext uri="{FF2B5EF4-FFF2-40B4-BE49-F238E27FC236}">
                <a16:creationId xmlns:a16="http://schemas.microsoft.com/office/drawing/2014/main" id="{95DC843F-997B-44D0-84B4-0687307C2FE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a8fc91a528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a8fc91a528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7837852887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7837852887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7520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7837852887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7837852887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777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03766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a8fc91a528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a8fc91a528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A0BC3252-CC75-44D1-B65A-AC08381122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D8643B-4246-45DE-8359-92A9C16BBB18}" type="slidenum">
              <a:rPr lang="en-GB" altLang="en-US"/>
              <a:pPr>
                <a:spcBef>
                  <a:spcPct val="0"/>
                </a:spcBef>
              </a:pPr>
              <a:t>30</a:t>
            </a:fld>
            <a:endParaRPr lang="en-GB" altLang="en-US"/>
          </a:p>
        </p:txBody>
      </p:sp>
      <p:sp>
        <p:nvSpPr>
          <p:cNvPr id="23555" name="Rectangle 2">
            <a:extLst>
              <a:ext uri="{FF2B5EF4-FFF2-40B4-BE49-F238E27FC236}">
                <a16:creationId xmlns:a16="http://schemas.microsoft.com/office/drawing/2014/main" id="{02BCFFEC-892F-401C-8F4D-2EF1D4E397BC}"/>
              </a:ext>
            </a:extLst>
          </p:cNvPr>
          <p:cNvSpPr>
            <a:spLocks noGrp="1" noRot="1" noChangeAspect="1" noChangeArrowheads="1" noTextEdit="1"/>
          </p:cNvSpPr>
          <p:nvPr>
            <p:ph type="sldImg"/>
          </p:nvPr>
        </p:nvSpPr>
        <p:spPr>
          <a:xfrm>
            <a:off x="381000" y="685800"/>
            <a:ext cx="6096000" cy="3429000"/>
          </a:xfrm>
          <a:ln/>
        </p:spPr>
      </p:sp>
      <p:sp>
        <p:nvSpPr>
          <p:cNvPr id="23556" name="Rectangle 3">
            <a:extLst>
              <a:ext uri="{FF2B5EF4-FFF2-40B4-BE49-F238E27FC236}">
                <a16:creationId xmlns:a16="http://schemas.microsoft.com/office/drawing/2014/main" id="{EAE437BA-1D0A-48AB-A415-C92F4C9BABB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892F3585-FC02-4AE7-99F8-45D4F3FDAF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FA593B-87AD-4F70-8A99-5E9E76FA9269}" type="slidenum">
              <a:rPr lang="en-GB" altLang="en-US"/>
              <a:pPr>
                <a:spcBef>
                  <a:spcPct val="0"/>
                </a:spcBef>
              </a:pPr>
              <a:t>31</a:t>
            </a:fld>
            <a:endParaRPr lang="en-GB" altLang="en-US"/>
          </a:p>
        </p:txBody>
      </p:sp>
      <p:sp>
        <p:nvSpPr>
          <p:cNvPr id="25603" name="Rectangle 2">
            <a:extLst>
              <a:ext uri="{FF2B5EF4-FFF2-40B4-BE49-F238E27FC236}">
                <a16:creationId xmlns:a16="http://schemas.microsoft.com/office/drawing/2014/main" id="{767D5FE3-E97A-4F9C-83A3-45B9F28396B5}"/>
              </a:ext>
            </a:extLst>
          </p:cNvPr>
          <p:cNvSpPr>
            <a:spLocks noGrp="1" noRot="1" noChangeAspect="1" noChangeArrowheads="1" noTextEdit="1"/>
          </p:cNvSpPr>
          <p:nvPr>
            <p:ph type="sldImg"/>
          </p:nvPr>
        </p:nvSpPr>
        <p:spPr>
          <a:xfrm>
            <a:off x="381000" y="685800"/>
            <a:ext cx="6096000" cy="3429000"/>
          </a:xfrm>
          <a:ln/>
        </p:spPr>
      </p:sp>
      <p:sp>
        <p:nvSpPr>
          <p:cNvPr id="25604" name="Rectangle 3">
            <a:extLst>
              <a:ext uri="{FF2B5EF4-FFF2-40B4-BE49-F238E27FC236}">
                <a16:creationId xmlns:a16="http://schemas.microsoft.com/office/drawing/2014/main" id="{30966BD3-A4F2-4A92-A462-081E30FB040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D713549E-5059-4AE9-8DBF-79B16EE913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CEF7BE-EC3F-441F-B793-4572327F6867}" type="slidenum">
              <a:rPr lang="en-GB" altLang="en-US"/>
              <a:pPr>
                <a:spcBef>
                  <a:spcPct val="0"/>
                </a:spcBef>
              </a:pPr>
              <a:t>32</a:t>
            </a:fld>
            <a:endParaRPr lang="en-GB" altLang="en-US"/>
          </a:p>
        </p:txBody>
      </p:sp>
      <p:sp>
        <p:nvSpPr>
          <p:cNvPr id="29699" name="Rectangle 2">
            <a:extLst>
              <a:ext uri="{FF2B5EF4-FFF2-40B4-BE49-F238E27FC236}">
                <a16:creationId xmlns:a16="http://schemas.microsoft.com/office/drawing/2014/main" id="{ED30A812-35B6-4C75-9079-B6B0D9F4A2B5}"/>
              </a:ext>
            </a:extLst>
          </p:cNvPr>
          <p:cNvSpPr>
            <a:spLocks noGrp="1" noRot="1" noChangeAspect="1" noChangeArrowheads="1" noTextEdit="1"/>
          </p:cNvSpPr>
          <p:nvPr>
            <p:ph type="sldImg"/>
          </p:nvPr>
        </p:nvSpPr>
        <p:spPr>
          <a:xfrm>
            <a:off x="381000" y="685800"/>
            <a:ext cx="6096000" cy="3429000"/>
          </a:xfrm>
          <a:ln/>
        </p:spPr>
      </p:sp>
      <p:sp>
        <p:nvSpPr>
          <p:cNvPr id="29700" name="Rectangle 3">
            <a:extLst>
              <a:ext uri="{FF2B5EF4-FFF2-40B4-BE49-F238E27FC236}">
                <a16:creationId xmlns:a16="http://schemas.microsoft.com/office/drawing/2014/main" id="{2B248C70-1480-4F45-8AF4-4165A0A16DA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2BD41285-FEBA-4063-B8E3-EEF4CC6486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FD0B40-DB85-4FB5-A8F2-99EDEB0F13FD}" type="slidenum">
              <a:rPr lang="en-GB" altLang="en-US"/>
              <a:pPr>
                <a:spcBef>
                  <a:spcPct val="0"/>
                </a:spcBef>
              </a:pPr>
              <a:t>33</a:t>
            </a:fld>
            <a:endParaRPr lang="en-GB" altLang="en-US"/>
          </a:p>
        </p:txBody>
      </p:sp>
      <p:sp>
        <p:nvSpPr>
          <p:cNvPr id="31747" name="Rectangle 2">
            <a:extLst>
              <a:ext uri="{FF2B5EF4-FFF2-40B4-BE49-F238E27FC236}">
                <a16:creationId xmlns:a16="http://schemas.microsoft.com/office/drawing/2014/main" id="{FD51C4FA-1942-4237-B409-FE76B99BD873}"/>
              </a:ext>
            </a:extLst>
          </p:cNvPr>
          <p:cNvSpPr>
            <a:spLocks noGrp="1" noRot="1" noChangeAspect="1" noChangeArrowheads="1" noTextEdit="1"/>
          </p:cNvSpPr>
          <p:nvPr>
            <p:ph type="sldImg"/>
          </p:nvPr>
        </p:nvSpPr>
        <p:spPr>
          <a:xfrm>
            <a:off x="381000" y="685800"/>
            <a:ext cx="6096000" cy="3429000"/>
          </a:xfrm>
          <a:ln/>
        </p:spPr>
      </p:sp>
      <p:sp>
        <p:nvSpPr>
          <p:cNvPr id="31748" name="Rectangle 3">
            <a:extLst>
              <a:ext uri="{FF2B5EF4-FFF2-40B4-BE49-F238E27FC236}">
                <a16:creationId xmlns:a16="http://schemas.microsoft.com/office/drawing/2014/main" id="{71B92FE3-FA08-4F4F-96DD-39E12372837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CD5B7304-C61F-46C9-860D-E1BDC0E08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6FCD62-6AB3-4F9C-90D4-A64B16B6ADAE}" type="slidenum">
              <a:rPr lang="en-GB" altLang="en-US"/>
              <a:pPr>
                <a:spcBef>
                  <a:spcPct val="0"/>
                </a:spcBef>
              </a:pPr>
              <a:t>34</a:t>
            </a:fld>
            <a:endParaRPr lang="en-GB" altLang="en-US"/>
          </a:p>
        </p:txBody>
      </p:sp>
      <p:sp>
        <p:nvSpPr>
          <p:cNvPr id="35843" name="Rectangle 2">
            <a:extLst>
              <a:ext uri="{FF2B5EF4-FFF2-40B4-BE49-F238E27FC236}">
                <a16:creationId xmlns:a16="http://schemas.microsoft.com/office/drawing/2014/main" id="{46D0FC48-4B11-4237-8DD3-CA27093A241D}"/>
              </a:ext>
            </a:extLst>
          </p:cNvPr>
          <p:cNvSpPr>
            <a:spLocks noGrp="1" noRot="1" noChangeAspect="1" noChangeArrowheads="1" noTextEdit="1"/>
          </p:cNvSpPr>
          <p:nvPr>
            <p:ph type="sldImg"/>
          </p:nvPr>
        </p:nvSpPr>
        <p:spPr>
          <a:xfrm>
            <a:off x="381000" y="685800"/>
            <a:ext cx="6096000" cy="3429000"/>
          </a:xfrm>
          <a:ln/>
        </p:spPr>
      </p:sp>
      <p:sp>
        <p:nvSpPr>
          <p:cNvPr id="35844" name="Rectangle 3">
            <a:extLst>
              <a:ext uri="{FF2B5EF4-FFF2-40B4-BE49-F238E27FC236}">
                <a16:creationId xmlns:a16="http://schemas.microsoft.com/office/drawing/2014/main" id="{F548C7A7-039F-43A8-B79F-D5CCA0D42B1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F9E2E5C3-0818-4286-BFCA-8304AF6FAF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3A1D6C-F71C-47C7-A190-A4F2C2B93B2E}" type="slidenum">
              <a:rPr lang="en-GB" altLang="en-US"/>
              <a:pPr>
                <a:spcBef>
                  <a:spcPct val="0"/>
                </a:spcBef>
              </a:pPr>
              <a:t>47</a:t>
            </a:fld>
            <a:endParaRPr lang="en-GB" altLang="en-US"/>
          </a:p>
        </p:txBody>
      </p:sp>
      <p:sp>
        <p:nvSpPr>
          <p:cNvPr id="52227" name="Rectangle 2">
            <a:extLst>
              <a:ext uri="{FF2B5EF4-FFF2-40B4-BE49-F238E27FC236}">
                <a16:creationId xmlns:a16="http://schemas.microsoft.com/office/drawing/2014/main" id="{CB128282-54EB-4F6D-88C9-32B0EA809CB6}"/>
              </a:ext>
            </a:extLst>
          </p:cNvPr>
          <p:cNvSpPr>
            <a:spLocks noGrp="1" noRot="1" noChangeAspect="1" noChangeArrowheads="1" noTextEdit="1"/>
          </p:cNvSpPr>
          <p:nvPr>
            <p:ph type="sldImg"/>
          </p:nvPr>
        </p:nvSpPr>
        <p:spPr>
          <a:xfrm>
            <a:off x="381000" y="685800"/>
            <a:ext cx="6096000" cy="3429000"/>
          </a:xfrm>
          <a:ln/>
        </p:spPr>
      </p:sp>
      <p:sp>
        <p:nvSpPr>
          <p:cNvPr id="52228" name="Rectangle 3">
            <a:extLst>
              <a:ext uri="{FF2B5EF4-FFF2-40B4-BE49-F238E27FC236}">
                <a16:creationId xmlns:a16="http://schemas.microsoft.com/office/drawing/2014/main" id="{BC4887BA-5D97-416D-AEFA-179DBCD0678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8800" y="3478175"/>
            <a:ext cx="9454943" cy="1712571"/>
          </a:xfrm>
          <a:custGeom>
            <a:avLst/>
            <a:gdLst/>
            <a:ahLst/>
            <a:cxnLst/>
            <a:rect l="l" t="t" r="r" b="b"/>
            <a:pathLst>
              <a:path w="208776" h="39549" extrusionOk="0">
                <a:moveTo>
                  <a:pt x="197518" y="0"/>
                </a:moveTo>
                <a:lnTo>
                  <a:pt x="196520" y="25"/>
                </a:lnTo>
                <a:lnTo>
                  <a:pt x="195534" y="50"/>
                </a:lnTo>
                <a:lnTo>
                  <a:pt x="194548" y="88"/>
                </a:lnTo>
                <a:lnTo>
                  <a:pt x="193562" y="138"/>
                </a:lnTo>
                <a:lnTo>
                  <a:pt x="192589" y="200"/>
                </a:lnTo>
                <a:lnTo>
                  <a:pt x="191603" y="275"/>
                </a:lnTo>
                <a:lnTo>
                  <a:pt x="190617" y="362"/>
                </a:lnTo>
                <a:lnTo>
                  <a:pt x="189631" y="462"/>
                </a:lnTo>
                <a:lnTo>
                  <a:pt x="188658" y="574"/>
                </a:lnTo>
                <a:lnTo>
                  <a:pt x="187672" y="699"/>
                </a:lnTo>
                <a:lnTo>
                  <a:pt x="186698" y="824"/>
                </a:lnTo>
                <a:lnTo>
                  <a:pt x="185725" y="961"/>
                </a:lnTo>
                <a:lnTo>
                  <a:pt x="184739" y="1111"/>
                </a:lnTo>
                <a:lnTo>
                  <a:pt x="183765" y="1273"/>
                </a:lnTo>
                <a:lnTo>
                  <a:pt x="182792" y="1448"/>
                </a:lnTo>
                <a:lnTo>
                  <a:pt x="181819" y="1623"/>
                </a:lnTo>
                <a:lnTo>
                  <a:pt x="180845" y="1810"/>
                </a:lnTo>
                <a:lnTo>
                  <a:pt x="179872" y="2010"/>
                </a:lnTo>
                <a:lnTo>
                  <a:pt x="178898" y="2209"/>
                </a:lnTo>
                <a:lnTo>
                  <a:pt x="177925" y="2421"/>
                </a:lnTo>
                <a:lnTo>
                  <a:pt x="175978" y="2871"/>
                </a:lnTo>
                <a:lnTo>
                  <a:pt x="174044" y="3332"/>
                </a:lnTo>
                <a:lnTo>
                  <a:pt x="172109" y="3832"/>
                </a:lnTo>
                <a:lnTo>
                  <a:pt x="170175" y="4356"/>
                </a:lnTo>
                <a:lnTo>
                  <a:pt x="168241" y="4892"/>
                </a:lnTo>
                <a:lnTo>
                  <a:pt x="166319" y="5454"/>
                </a:lnTo>
                <a:lnTo>
                  <a:pt x="164384" y="6028"/>
                </a:lnTo>
                <a:lnTo>
                  <a:pt x="162462" y="6615"/>
                </a:lnTo>
                <a:lnTo>
                  <a:pt x="160541" y="7214"/>
                </a:lnTo>
                <a:lnTo>
                  <a:pt x="158619" y="7825"/>
                </a:lnTo>
                <a:lnTo>
                  <a:pt x="156697" y="8437"/>
                </a:lnTo>
                <a:lnTo>
                  <a:pt x="149034" y="10920"/>
                </a:lnTo>
                <a:lnTo>
                  <a:pt x="145215" y="12143"/>
                </a:lnTo>
                <a:lnTo>
                  <a:pt x="143293" y="12730"/>
                </a:lnTo>
                <a:lnTo>
                  <a:pt x="141384" y="13316"/>
                </a:lnTo>
                <a:lnTo>
                  <a:pt x="138801" y="14090"/>
                </a:lnTo>
                <a:lnTo>
                  <a:pt x="137503" y="14464"/>
                </a:lnTo>
                <a:lnTo>
                  <a:pt x="136205" y="14826"/>
                </a:lnTo>
                <a:lnTo>
                  <a:pt x="134907" y="15188"/>
                </a:lnTo>
                <a:lnTo>
                  <a:pt x="133597" y="15538"/>
                </a:lnTo>
                <a:lnTo>
                  <a:pt x="132299" y="15887"/>
                </a:lnTo>
                <a:lnTo>
                  <a:pt x="130988" y="16211"/>
                </a:lnTo>
                <a:lnTo>
                  <a:pt x="129678" y="16536"/>
                </a:lnTo>
                <a:lnTo>
                  <a:pt x="128368" y="16848"/>
                </a:lnTo>
                <a:lnTo>
                  <a:pt x="127057" y="17160"/>
                </a:lnTo>
                <a:lnTo>
                  <a:pt x="125734" y="17447"/>
                </a:lnTo>
                <a:lnTo>
                  <a:pt x="124412" y="17734"/>
                </a:lnTo>
                <a:lnTo>
                  <a:pt x="123101" y="18009"/>
                </a:lnTo>
                <a:lnTo>
                  <a:pt x="121778" y="18258"/>
                </a:lnTo>
                <a:lnTo>
                  <a:pt x="120455" y="18508"/>
                </a:lnTo>
                <a:lnTo>
                  <a:pt x="119120" y="18745"/>
                </a:lnTo>
                <a:lnTo>
                  <a:pt x="117797" y="18969"/>
                </a:lnTo>
                <a:lnTo>
                  <a:pt x="116474" y="19182"/>
                </a:lnTo>
                <a:lnTo>
                  <a:pt x="115139" y="19369"/>
                </a:lnTo>
                <a:lnTo>
                  <a:pt x="113804" y="19556"/>
                </a:lnTo>
                <a:lnTo>
                  <a:pt x="112468" y="19718"/>
                </a:lnTo>
                <a:lnTo>
                  <a:pt x="111133" y="19868"/>
                </a:lnTo>
                <a:lnTo>
                  <a:pt x="109798" y="20005"/>
                </a:lnTo>
                <a:lnTo>
                  <a:pt x="108462" y="20118"/>
                </a:lnTo>
                <a:lnTo>
                  <a:pt x="107127" y="20230"/>
                </a:lnTo>
                <a:lnTo>
                  <a:pt x="105779" y="20317"/>
                </a:lnTo>
                <a:lnTo>
                  <a:pt x="104431" y="20380"/>
                </a:lnTo>
                <a:lnTo>
                  <a:pt x="103096" y="20430"/>
                </a:lnTo>
                <a:lnTo>
                  <a:pt x="101748" y="20467"/>
                </a:lnTo>
                <a:lnTo>
                  <a:pt x="100400" y="20480"/>
                </a:lnTo>
                <a:lnTo>
                  <a:pt x="99053" y="20480"/>
                </a:lnTo>
                <a:lnTo>
                  <a:pt x="97480" y="20455"/>
                </a:lnTo>
                <a:lnTo>
                  <a:pt x="95895" y="20405"/>
                </a:lnTo>
                <a:lnTo>
                  <a:pt x="94323" y="20330"/>
                </a:lnTo>
                <a:lnTo>
                  <a:pt x="92750" y="20230"/>
                </a:lnTo>
                <a:lnTo>
                  <a:pt x="91190" y="20105"/>
                </a:lnTo>
                <a:lnTo>
                  <a:pt x="89618" y="19955"/>
                </a:lnTo>
                <a:lnTo>
                  <a:pt x="88058" y="19793"/>
                </a:lnTo>
                <a:lnTo>
                  <a:pt x="86485" y="19606"/>
                </a:lnTo>
                <a:lnTo>
                  <a:pt x="84925" y="19406"/>
                </a:lnTo>
                <a:lnTo>
                  <a:pt x="83365" y="19182"/>
                </a:lnTo>
                <a:lnTo>
                  <a:pt x="81806" y="18945"/>
                </a:lnTo>
                <a:lnTo>
                  <a:pt x="80258" y="18682"/>
                </a:lnTo>
                <a:lnTo>
                  <a:pt x="78698" y="18408"/>
                </a:lnTo>
                <a:lnTo>
                  <a:pt x="77138" y="18121"/>
                </a:lnTo>
                <a:lnTo>
                  <a:pt x="75591" y="17821"/>
                </a:lnTo>
                <a:lnTo>
                  <a:pt x="74043" y="17497"/>
                </a:lnTo>
                <a:lnTo>
                  <a:pt x="72483" y="17172"/>
                </a:lnTo>
                <a:lnTo>
                  <a:pt x="70936" y="16823"/>
                </a:lnTo>
                <a:lnTo>
                  <a:pt x="69388" y="16474"/>
                </a:lnTo>
                <a:lnTo>
                  <a:pt x="67841" y="16112"/>
                </a:lnTo>
                <a:lnTo>
                  <a:pt x="66306" y="15737"/>
                </a:lnTo>
                <a:lnTo>
                  <a:pt x="64758" y="15350"/>
                </a:lnTo>
                <a:lnTo>
                  <a:pt x="61663" y="14564"/>
                </a:lnTo>
                <a:lnTo>
                  <a:pt x="58581" y="13740"/>
                </a:lnTo>
                <a:lnTo>
                  <a:pt x="55511" y="12917"/>
                </a:lnTo>
                <a:lnTo>
                  <a:pt x="52428" y="12068"/>
                </a:lnTo>
                <a:lnTo>
                  <a:pt x="49346" y="11207"/>
                </a:lnTo>
                <a:lnTo>
                  <a:pt x="46276" y="10358"/>
                </a:lnTo>
                <a:lnTo>
                  <a:pt x="43205" y="9510"/>
                </a:lnTo>
                <a:lnTo>
                  <a:pt x="40123" y="8686"/>
                </a:lnTo>
                <a:lnTo>
                  <a:pt x="37053" y="7875"/>
                </a:lnTo>
                <a:lnTo>
                  <a:pt x="35518" y="7476"/>
                </a:lnTo>
                <a:lnTo>
                  <a:pt x="33983" y="7089"/>
                </a:lnTo>
                <a:lnTo>
                  <a:pt x="32448" y="6702"/>
                </a:lnTo>
                <a:lnTo>
                  <a:pt x="30900" y="6328"/>
                </a:lnTo>
                <a:lnTo>
                  <a:pt x="29365" y="5966"/>
                </a:lnTo>
                <a:lnTo>
                  <a:pt x="27830" y="5616"/>
                </a:lnTo>
                <a:lnTo>
                  <a:pt x="26283" y="5279"/>
                </a:lnTo>
                <a:lnTo>
                  <a:pt x="24748" y="4955"/>
                </a:lnTo>
                <a:lnTo>
                  <a:pt x="23213" y="4630"/>
                </a:lnTo>
                <a:lnTo>
                  <a:pt x="21665" y="4331"/>
                </a:lnTo>
                <a:lnTo>
                  <a:pt x="20130" y="4044"/>
                </a:lnTo>
                <a:lnTo>
                  <a:pt x="18583" y="3782"/>
                </a:lnTo>
                <a:lnTo>
                  <a:pt x="17035" y="3520"/>
                </a:lnTo>
                <a:lnTo>
                  <a:pt x="15500" y="3282"/>
                </a:lnTo>
                <a:lnTo>
                  <a:pt x="13953" y="3070"/>
                </a:lnTo>
                <a:lnTo>
                  <a:pt x="12405" y="2871"/>
                </a:lnTo>
                <a:lnTo>
                  <a:pt x="10858" y="2683"/>
                </a:lnTo>
                <a:lnTo>
                  <a:pt x="9310" y="2521"/>
                </a:lnTo>
                <a:lnTo>
                  <a:pt x="7763" y="2384"/>
                </a:lnTo>
                <a:lnTo>
                  <a:pt x="6215" y="2272"/>
                </a:lnTo>
                <a:lnTo>
                  <a:pt x="4655" y="2172"/>
                </a:lnTo>
                <a:lnTo>
                  <a:pt x="3108" y="2109"/>
                </a:lnTo>
                <a:lnTo>
                  <a:pt x="1548" y="2059"/>
                </a:lnTo>
                <a:lnTo>
                  <a:pt x="0" y="2034"/>
                </a:lnTo>
                <a:lnTo>
                  <a:pt x="0" y="39549"/>
                </a:lnTo>
                <a:lnTo>
                  <a:pt x="208775" y="39549"/>
                </a:lnTo>
                <a:lnTo>
                  <a:pt x="208775" y="874"/>
                </a:lnTo>
                <a:lnTo>
                  <a:pt x="208126" y="762"/>
                </a:lnTo>
                <a:lnTo>
                  <a:pt x="207477" y="662"/>
                </a:lnTo>
                <a:lnTo>
                  <a:pt x="206816" y="562"/>
                </a:lnTo>
                <a:lnTo>
                  <a:pt x="206142" y="475"/>
                </a:lnTo>
                <a:lnTo>
                  <a:pt x="205468" y="400"/>
                </a:lnTo>
                <a:lnTo>
                  <a:pt x="204806" y="325"/>
                </a:lnTo>
                <a:lnTo>
                  <a:pt x="203459" y="212"/>
                </a:lnTo>
                <a:lnTo>
                  <a:pt x="202473" y="138"/>
                </a:lnTo>
                <a:lnTo>
                  <a:pt x="201474" y="88"/>
                </a:lnTo>
                <a:lnTo>
                  <a:pt x="200488" y="38"/>
                </a:lnTo>
                <a:lnTo>
                  <a:pt x="199490" y="13"/>
                </a:lnTo>
                <a:lnTo>
                  <a:pt x="198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7900" y="3498355"/>
            <a:ext cx="9454905" cy="1712540"/>
          </a:xfrm>
          <a:custGeom>
            <a:avLst/>
            <a:gdLst/>
            <a:ahLst/>
            <a:cxnLst/>
            <a:rect l="l" t="t" r="r" b="b"/>
            <a:pathLst>
              <a:path w="204707" h="37078" extrusionOk="0">
                <a:moveTo>
                  <a:pt x="142956" y="0"/>
                </a:moveTo>
                <a:lnTo>
                  <a:pt x="141746" y="13"/>
                </a:lnTo>
                <a:lnTo>
                  <a:pt x="140535" y="38"/>
                </a:lnTo>
                <a:lnTo>
                  <a:pt x="139337" y="75"/>
                </a:lnTo>
                <a:lnTo>
                  <a:pt x="138127" y="112"/>
                </a:lnTo>
                <a:lnTo>
                  <a:pt x="136929" y="162"/>
                </a:lnTo>
                <a:lnTo>
                  <a:pt x="135718" y="225"/>
                </a:lnTo>
                <a:lnTo>
                  <a:pt x="134520" y="300"/>
                </a:lnTo>
                <a:lnTo>
                  <a:pt x="133322" y="374"/>
                </a:lnTo>
                <a:lnTo>
                  <a:pt x="132111" y="462"/>
                </a:lnTo>
                <a:lnTo>
                  <a:pt x="130913" y="562"/>
                </a:lnTo>
                <a:lnTo>
                  <a:pt x="129715" y="662"/>
                </a:lnTo>
                <a:lnTo>
                  <a:pt x="128517" y="774"/>
                </a:lnTo>
                <a:lnTo>
                  <a:pt x="127319" y="899"/>
                </a:lnTo>
                <a:lnTo>
                  <a:pt x="126121" y="1036"/>
                </a:lnTo>
                <a:lnTo>
                  <a:pt x="124923" y="1173"/>
                </a:lnTo>
                <a:lnTo>
                  <a:pt x="123725" y="1323"/>
                </a:lnTo>
                <a:lnTo>
                  <a:pt x="122527" y="1485"/>
                </a:lnTo>
                <a:lnTo>
                  <a:pt x="121329" y="1647"/>
                </a:lnTo>
                <a:lnTo>
                  <a:pt x="120131" y="1822"/>
                </a:lnTo>
                <a:lnTo>
                  <a:pt x="118945" y="2009"/>
                </a:lnTo>
                <a:lnTo>
                  <a:pt x="117747" y="2197"/>
                </a:lnTo>
                <a:lnTo>
                  <a:pt x="116562" y="2396"/>
                </a:lnTo>
                <a:lnTo>
                  <a:pt x="115376" y="2608"/>
                </a:lnTo>
                <a:lnTo>
                  <a:pt x="114190" y="2821"/>
                </a:lnTo>
                <a:lnTo>
                  <a:pt x="112992" y="3045"/>
                </a:lnTo>
                <a:lnTo>
                  <a:pt x="111807" y="3270"/>
                </a:lnTo>
                <a:lnTo>
                  <a:pt x="110621" y="3507"/>
                </a:lnTo>
                <a:lnTo>
                  <a:pt x="109448" y="3756"/>
                </a:lnTo>
                <a:lnTo>
                  <a:pt x="108263" y="4006"/>
                </a:lnTo>
                <a:lnTo>
                  <a:pt x="107077" y="4268"/>
                </a:lnTo>
                <a:lnTo>
                  <a:pt x="105904" y="4543"/>
                </a:lnTo>
                <a:lnTo>
                  <a:pt x="104731" y="4817"/>
                </a:lnTo>
                <a:lnTo>
                  <a:pt x="102372" y="5391"/>
                </a:lnTo>
                <a:lnTo>
                  <a:pt x="100038" y="5990"/>
                </a:lnTo>
                <a:lnTo>
                  <a:pt x="97692" y="6627"/>
                </a:lnTo>
                <a:lnTo>
                  <a:pt x="95371" y="7276"/>
                </a:lnTo>
                <a:lnTo>
                  <a:pt x="93050" y="7962"/>
                </a:lnTo>
                <a:lnTo>
                  <a:pt x="90728" y="8673"/>
                </a:lnTo>
                <a:lnTo>
                  <a:pt x="88432" y="9410"/>
                </a:lnTo>
                <a:lnTo>
                  <a:pt x="86123" y="10171"/>
                </a:lnTo>
                <a:lnTo>
                  <a:pt x="83840" y="10957"/>
                </a:lnTo>
                <a:lnTo>
                  <a:pt x="81556" y="11768"/>
                </a:lnTo>
                <a:lnTo>
                  <a:pt x="79297" y="12605"/>
                </a:lnTo>
                <a:lnTo>
                  <a:pt x="77026" y="13466"/>
                </a:lnTo>
                <a:lnTo>
                  <a:pt x="74779" y="14352"/>
                </a:lnTo>
                <a:lnTo>
                  <a:pt x="72321" y="15338"/>
                </a:lnTo>
                <a:lnTo>
                  <a:pt x="69862" y="16349"/>
                </a:lnTo>
                <a:lnTo>
                  <a:pt x="67416" y="17384"/>
                </a:lnTo>
                <a:lnTo>
                  <a:pt x="64970" y="18420"/>
                </a:lnTo>
                <a:lnTo>
                  <a:pt x="60091" y="20517"/>
                </a:lnTo>
                <a:lnTo>
                  <a:pt x="57644" y="21565"/>
                </a:lnTo>
                <a:lnTo>
                  <a:pt x="55198" y="22588"/>
                </a:lnTo>
                <a:lnTo>
                  <a:pt x="52752" y="23612"/>
                </a:lnTo>
                <a:lnTo>
                  <a:pt x="50294" y="24610"/>
                </a:lnTo>
                <a:lnTo>
                  <a:pt x="47835" y="25584"/>
                </a:lnTo>
                <a:lnTo>
                  <a:pt x="46600" y="26070"/>
                </a:lnTo>
                <a:lnTo>
                  <a:pt x="45352" y="26532"/>
                </a:lnTo>
                <a:lnTo>
                  <a:pt x="44116" y="26994"/>
                </a:lnTo>
                <a:lnTo>
                  <a:pt x="42868" y="27443"/>
                </a:lnTo>
                <a:lnTo>
                  <a:pt x="41620" y="27892"/>
                </a:lnTo>
                <a:lnTo>
                  <a:pt x="40360" y="28317"/>
                </a:lnTo>
                <a:lnTo>
                  <a:pt x="39112" y="28741"/>
                </a:lnTo>
                <a:lnTo>
                  <a:pt x="37839" y="29140"/>
                </a:lnTo>
                <a:lnTo>
                  <a:pt x="36579" y="29540"/>
                </a:lnTo>
                <a:lnTo>
                  <a:pt x="35306" y="29914"/>
                </a:lnTo>
                <a:lnTo>
                  <a:pt x="34232" y="30226"/>
                </a:lnTo>
                <a:lnTo>
                  <a:pt x="33147" y="30525"/>
                </a:lnTo>
                <a:lnTo>
                  <a:pt x="32061" y="30813"/>
                </a:lnTo>
                <a:lnTo>
                  <a:pt x="30975" y="31087"/>
                </a:lnTo>
                <a:lnTo>
                  <a:pt x="29889" y="31349"/>
                </a:lnTo>
                <a:lnTo>
                  <a:pt x="28791" y="31611"/>
                </a:lnTo>
                <a:lnTo>
                  <a:pt x="27693" y="31848"/>
                </a:lnTo>
                <a:lnTo>
                  <a:pt x="26582" y="32073"/>
                </a:lnTo>
                <a:lnTo>
                  <a:pt x="25484" y="32285"/>
                </a:lnTo>
                <a:lnTo>
                  <a:pt x="24373" y="32485"/>
                </a:lnTo>
                <a:lnTo>
                  <a:pt x="23263" y="32672"/>
                </a:lnTo>
                <a:lnTo>
                  <a:pt x="22152" y="32834"/>
                </a:lnTo>
                <a:lnTo>
                  <a:pt x="21029" y="32996"/>
                </a:lnTo>
                <a:lnTo>
                  <a:pt x="19918" y="33134"/>
                </a:lnTo>
                <a:lnTo>
                  <a:pt x="18807" y="33259"/>
                </a:lnTo>
                <a:lnTo>
                  <a:pt x="17684" y="33358"/>
                </a:lnTo>
                <a:lnTo>
                  <a:pt x="16573" y="33446"/>
                </a:lnTo>
                <a:lnTo>
                  <a:pt x="15450" y="33521"/>
                </a:lnTo>
                <a:lnTo>
                  <a:pt x="14340" y="33583"/>
                </a:lnTo>
                <a:lnTo>
                  <a:pt x="13216" y="33620"/>
                </a:lnTo>
                <a:lnTo>
                  <a:pt x="12106" y="33633"/>
                </a:lnTo>
                <a:lnTo>
                  <a:pt x="10995" y="33645"/>
                </a:lnTo>
                <a:lnTo>
                  <a:pt x="9884" y="33620"/>
                </a:lnTo>
                <a:lnTo>
                  <a:pt x="8774" y="33583"/>
                </a:lnTo>
                <a:lnTo>
                  <a:pt x="7663" y="33533"/>
                </a:lnTo>
                <a:lnTo>
                  <a:pt x="6552" y="33446"/>
                </a:lnTo>
                <a:lnTo>
                  <a:pt x="5454" y="33358"/>
                </a:lnTo>
                <a:lnTo>
                  <a:pt x="4356" y="33234"/>
                </a:lnTo>
                <a:lnTo>
                  <a:pt x="3258" y="33096"/>
                </a:lnTo>
                <a:lnTo>
                  <a:pt x="2172" y="32934"/>
                </a:lnTo>
                <a:lnTo>
                  <a:pt x="1086" y="32747"/>
                </a:lnTo>
                <a:lnTo>
                  <a:pt x="0" y="32547"/>
                </a:lnTo>
                <a:lnTo>
                  <a:pt x="0" y="37077"/>
                </a:lnTo>
                <a:lnTo>
                  <a:pt x="204706" y="37077"/>
                </a:lnTo>
                <a:lnTo>
                  <a:pt x="204706" y="14364"/>
                </a:lnTo>
                <a:lnTo>
                  <a:pt x="203122" y="13553"/>
                </a:lnTo>
                <a:lnTo>
                  <a:pt x="201512" y="12767"/>
                </a:lnTo>
                <a:lnTo>
                  <a:pt x="199902" y="12006"/>
                </a:lnTo>
                <a:lnTo>
                  <a:pt x="198279" y="11257"/>
                </a:lnTo>
                <a:lnTo>
                  <a:pt x="196645" y="10545"/>
                </a:lnTo>
                <a:lnTo>
                  <a:pt x="195010" y="9847"/>
                </a:lnTo>
                <a:lnTo>
                  <a:pt x="193362" y="9173"/>
                </a:lnTo>
                <a:lnTo>
                  <a:pt x="191703" y="8536"/>
                </a:lnTo>
                <a:lnTo>
                  <a:pt x="190043" y="7912"/>
                </a:lnTo>
                <a:lnTo>
                  <a:pt x="188370" y="7313"/>
                </a:lnTo>
                <a:lnTo>
                  <a:pt x="186686" y="6739"/>
                </a:lnTo>
                <a:lnTo>
                  <a:pt x="185001" y="6190"/>
                </a:lnTo>
                <a:lnTo>
                  <a:pt x="183304" y="5666"/>
                </a:lnTo>
                <a:lnTo>
                  <a:pt x="181606" y="5167"/>
                </a:lnTo>
                <a:lnTo>
                  <a:pt x="179897" y="4680"/>
                </a:lnTo>
                <a:lnTo>
                  <a:pt x="178187" y="4231"/>
                </a:lnTo>
                <a:lnTo>
                  <a:pt x="176465" y="3794"/>
                </a:lnTo>
                <a:lnTo>
                  <a:pt x="174742" y="3395"/>
                </a:lnTo>
                <a:lnTo>
                  <a:pt x="173008" y="3008"/>
                </a:lnTo>
                <a:lnTo>
                  <a:pt x="171286" y="2646"/>
                </a:lnTo>
                <a:lnTo>
                  <a:pt x="169538" y="2309"/>
                </a:lnTo>
                <a:lnTo>
                  <a:pt x="167804" y="1997"/>
                </a:lnTo>
                <a:lnTo>
                  <a:pt x="166057" y="1710"/>
                </a:lnTo>
                <a:lnTo>
                  <a:pt x="164297" y="1435"/>
                </a:lnTo>
                <a:lnTo>
                  <a:pt x="162550" y="1186"/>
                </a:lnTo>
                <a:lnTo>
                  <a:pt x="160790" y="974"/>
                </a:lnTo>
                <a:lnTo>
                  <a:pt x="159030" y="774"/>
                </a:lnTo>
                <a:lnTo>
                  <a:pt x="157258" y="599"/>
                </a:lnTo>
                <a:lnTo>
                  <a:pt x="155499" y="437"/>
                </a:lnTo>
                <a:lnTo>
                  <a:pt x="153726" y="312"/>
                </a:lnTo>
                <a:lnTo>
                  <a:pt x="151954" y="200"/>
                </a:lnTo>
                <a:lnTo>
                  <a:pt x="150195" y="125"/>
                </a:lnTo>
                <a:lnTo>
                  <a:pt x="148984" y="75"/>
                </a:lnTo>
                <a:lnTo>
                  <a:pt x="147774" y="38"/>
                </a:lnTo>
                <a:lnTo>
                  <a:pt x="146563" y="13"/>
                </a:lnTo>
                <a:lnTo>
                  <a:pt x="1453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305400" y="0"/>
            <a:ext cx="7157579" cy="5143473"/>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rgbClr val="00C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723900" y="542925"/>
            <a:ext cx="5332200" cy="14358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48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723900" y="1978725"/>
            <a:ext cx="2526900" cy="627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BLANK_2">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4572000" y="542925"/>
            <a:ext cx="3848100" cy="1071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solidFill>
                  <a:schemeClr val="accent2"/>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60" name="Google Shape;60;p13"/>
          <p:cNvSpPr txBox="1">
            <a:spLocks noGrp="1"/>
          </p:cNvSpPr>
          <p:nvPr>
            <p:ph type="subTitle" idx="1"/>
          </p:nvPr>
        </p:nvSpPr>
        <p:spPr>
          <a:xfrm>
            <a:off x="5786100" y="1614225"/>
            <a:ext cx="2634000" cy="933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1" name="Google Shape;61;p13"/>
          <p:cNvSpPr/>
          <p:nvPr/>
        </p:nvSpPr>
        <p:spPr>
          <a:xfrm rot="10800000">
            <a:off x="-1895866" y="-1455425"/>
            <a:ext cx="5657624" cy="4065224"/>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a:off x="5678055" y="2705099"/>
            <a:ext cx="5657624" cy="4065224"/>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p:nvPr/>
        </p:nvSpPr>
        <p:spPr>
          <a:xfrm>
            <a:off x="5857950" y="3231385"/>
            <a:ext cx="7021108" cy="3753613"/>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rot="10800000">
            <a:off x="-3439245" y="-1689151"/>
            <a:ext cx="7021108" cy="3753613"/>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04"/>
        <p:cNvGrpSpPr/>
        <p:nvPr/>
      </p:nvGrpSpPr>
      <p:grpSpPr>
        <a:xfrm>
          <a:off x="0" y="0"/>
          <a:ext cx="0" cy="0"/>
          <a:chOff x="0" y="0"/>
          <a:chExt cx="0" cy="0"/>
        </a:xfrm>
      </p:grpSpPr>
      <p:sp>
        <p:nvSpPr>
          <p:cNvPr id="105" name="Google Shape;105;p17"/>
          <p:cNvSpPr txBox="1">
            <a:spLocks noGrp="1"/>
          </p:cNvSpPr>
          <p:nvPr>
            <p:ph type="subTitle" idx="1"/>
          </p:nvPr>
        </p:nvSpPr>
        <p:spPr>
          <a:xfrm>
            <a:off x="723900" y="2118275"/>
            <a:ext cx="2285700" cy="3375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1600"/>
              </a:spcBef>
              <a:spcAft>
                <a:spcPts val="0"/>
              </a:spcAft>
              <a:buNone/>
              <a:defRPr b="1"/>
            </a:lvl2pPr>
            <a:lvl3pPr lvl="2" rtl="0">
              <a:spcBef>
                <a:spcPts val="1600"/>
              </a:spcBef>
              <a:spcAft>
                <a:spcPts val="0"/>
              </a:spcAft>
              <a:buNone/>
              <a:defRPr b="1"/>
            </a:lvl3pPr>
            <a:lvl4pPr lvl="3" rtl="0">
              <a:spcBef>
                <a:spcPts val="1600"/>
              </a:spcBef>
              <a:spcAft>
                <a:spcPts val="0"/>
              </a:spcAft>
              <a:buNone/>
              <a:defRPr b="1"/>
            </a:lvl4pPr>
            <a:lvl5pPr lvl="4" rtl="0">
              <a:spcBef>
                <a:spcPts val="1600"/>
              </a:spcBef>
              <a:spcAft>
                <a:spcPts val="0"/>
              </a:spcAft>
              <a:buNone/>
              <a:defRPr b="1"/>
            </a:lvl5pPr>
            <a:lvl6pPr lvl="5" rtl="0">
              <a:spcBef>
                <a:spcPts val="1600"/>
              </a:spcBef>
              <a:spcAft>
                <a:spcPts val="0"/>
              </a:spcAft>
              <a:buNone/>
              <a:defRPr b="1"/>
            </a:lvl6pPr>
            <a:lvl7pPr lvl="6" rtl="0">
              <a:spcBef>
                <a:spcPts val="1600"/>
              </a:spcBef>
              <a:spcAft>
                <a:spcPts val="0"/>
              </a:spcAft>
              <a:buNone/>
              <a:defRPr b="1"/>
            </a:lvl7pPr>
            <a:lvl8pPr lvl="7" rtl="0">
              <a:spcBef>
                <a:spcPts val="1600"/>
              </a:spcBef>
              <a:spcAft>
                <a:spcPts val="0"/>
              </a:spcAft>
              <a:buNone/>
              <a:defRPr b="1"/>
            </a:lvl8pPr>
            <a:lvl9pPr lvl="8" rtl="0">
              <a:spcBef>
                <a:spcPts val="1600"/>
              </a:spcBef>
              <a:spcAft>
                <a:spcPts val="1600"/>
              </a:spcAft>
              <a:buNone/>
              <a:defRPr b="1"/>
            </a:lvl9pPr>
          </a:lstStyle>
          <a:p>
            <a:endParaRPr/>
          </a:p>
        </p:txBody>
      </p:sp>
      <p:sp>
        <p:nvSpPr>
          <p:cNvPr id="106" name="Google Shape;106;p17"/>
          <p:cNvSpPr txBox="1">
            <a:spLocks noGrp="1"/>
          </p:cNvSpPr>
          <p:nvPr>
            <p:ph type="subTitle" idx="2"/>
          </p:nvPr>
        </p:nvSpPr>
        <p:spPr>
          <a:xfrm>
            <a:off x="723900" y="2413546"/>
            <a:ext cx="2285700" cy="61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107" name="Google Shape;107;p17"/>
          <p:cNvSpPr txBox="1">
            <a:spLocks noGrp="1"/>
          </p:cNvSpPr>
          <p:nvPr>
            <p:ph type="subTitle" idx="3"/>
          </p:nvPr>
        </p:nvSpPr>
        <p:spPr>
          <a:xfrm>
            <a:off x="3429150" y="2118275"/>
            <a:ext cx="2285700" cy="3375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1600"/>
              </a:spcBef>
              <a:spcAft>
                <a:spcPts val="0"/>
              </a:spcAft>
              <a:buNone/>
              <a:defRPr b="1"/>
            </a:lvl2pPr>
            <a:lvl3pPr lvl="2" rtl="0">
              <a:spcBef>
                <a:spcPts val="1600"/>
              </a:spcBef>
              <a:spcAft>
                <a:spcPts val="0"/>
              </a:spcAft>
              <a:buNone/>
              <a:defRPr b="1"/>
            </a:lvl3pPr>
            <a:lvl4pPr lvl="3" rtl="0">
              <a:spcBef>
                <a:spcPts val="1600"/>
              </a:spcBef>
              <a:spcAft>
                <a:spcPts val="0"/>
              </a:spcAft>
              <a:buNone/>
              <a:defRPr b="1"/>
            </a:lvl4pPr>
            <a:lvl5pPr lvl="4" rtl="0">
              <a:spcBef>
                <a:spcPts val="1600"/>
              </a:spcBef>
              <a:spcAft>
                <a:spcPts val="0"/>
              </a:spcAft>
              <a:buNone/>
              <a:defRPr b="1"/>
            </a:lvl5pPr>
            <a:lvl6pPr lvl="5" rtl="0">
              <a:spcBef>
                <a:spcPts val="1600"/>
              </a:spcBef>
              <a:spcAft>
                <a:spcPts val="0"/>
              </a:spcAft>
              <a:buNone/>
              <a:defRPr b="1"/>
            </a:lvl6pPr>
            <a:lvl7pPr lvl="6" rtl="0">
              <a:spcBef>
                <a:spcPts val="1600"/>
              </a:spcBef>
              <a:spcAft>
                <a:spcPts val="0"/>
              </a:spcAft>
              <a:buNone/>
              <a:defRPr b="1"/>
            </a:lvl7pPr>
            <a:lvl8pPr lvl="7" rtl="0">
              <a:spcBef>
                <a:spcPts val="1600"/>
              </a:spcBef>
              <a:spcAft>
                <a:spcPts val="0"/>
              </a:spcAft>
              <a:buNone/>
              <a:defRPr b="1"/>
            </a:lvl8pPr>
            <a:lvl9pPr lvl="8" rtl="0">
              <a:spcBef>
                <a:spcPts val="1600"/>
              </a:spcBef>
              <a:spcAft>
                <a:spcPts val="1600"/>
              </a:spcAft>
              <a:buNone/>
              <a:defRPr b="1"/>
            </a:lvl9pPr>
          </a:lstStyle>
          <a:p>
            <a:endParaRPr/>
          </a:p>
        </p:txBody>
      </p:sp>
      <p:sp>
        <p:nvSpPr>
          <p:cNvPr id="108" name="Google Shape;108;p17"/>
          <p:cNvSpPr txBox="1">
            <a:spLocks noGrp="1"/>
          </p:cNvSpPr>
          <p:nvPr>
            <p:ph type="subTitle" idx="4"/>
          </p:nvPr>
        </p:nvSpPr>
        <p:spPr>
          <a:xfrm>
            <a:off x="3429150" y="2413546"/>
            <a:ext cx="2285700" cy="61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109" name="Google Shape;109;p17"/>
          <p:cNvSpPr txBox="1">
            <a:spLocks noGrp="1"/>
          </p:cNvSpPr>
          <p:nvPr>
            <p:ph type="subTitle" idx="5"/>
          </p:nvPr>
        </p:nvSpPr>
        <p:spPr>
          <a:xfrm>
            <a:off x="6196150" y="2118275"/>
            <a:ext cx="2285700" cy="3375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1600"/>
              </a:spcBef>
              <a:spcAft>
                <a:spcPts val="0"/>
              </a:spcAft>
              <a:buNone/>
              <a:defRPr b="1"/>
            </a:lvl2pPr>
            <a:lvl3pPr lvl="2" rtl="0">
              <a:spcBef>
                <a:spcPts val="1600"/>
              </a:spcBef>
              <a:spcAft>
                <a:spcPts val="0"/>
              </a:spcAft>
              <a:buNone/>
              <a:defRPr b="1"/>
            </a:lvl3pPr>
            <a:lvl4pPr lvl="3" rtl="0">
              <a:spcBef>
                <a:spcPts val="1600"/>
              </a:spcBef>
              <a:spcAft>
                <a:spcPts val="0"/>
              </a:spcAft>
              <a:buNone/>
              <a:defRPr b="1"/>
            </a:lvl4pPr>
            <a:lvl5pPr lvl="4" rtl="0">
              <a:spcBef>
                <a:spcPts val="1600"/>
              </a:spcBef>
              <a:spcAft>
                <a:spcPts val="0"/>
              </a:spcAft>
              <a:buNone/>
              <a:defRPr b="1"/>
            </a:lvl5pPr>
            <a:lvl6pPr lvl="5" rtl="0">
              <a:spcBef>
                <a:spcPts val="1600"/>
              </a:spcBef>
              <a:spcAft>
                <a:spcPts val="0"/>
              </a:spcAft>
              <a:buNone/>
              <a:defRPr b="1"/>
            </a:lvl6pPr>
            <a:lvl7pPr lvl="6" rtl="0">
              <a:spcBef>
                <a:spcPts val="1600"/>
              </a:spcBef>
              <a:spcAft>
                <a:spcPts val="0"/>
              </a:spcAft>
              <a:buNone/>
              <a:defRPr b="1"/>
            </a:lvl7pPr>
            <a:lvl8pPr lvl="7" rtl="0">
              <a:spcBef>
                <a:spcPts val="1600"/>
              </a:spcBef>
              <a:spcAft>
                <a:spcPts val="0"/>
              </a:spcAft>
              <a:buNone/>
              <a:defRPr b="1"/>
            </a:lvl8pPr>
            <a:lvl9pPr lvl="8" rtl="0">
              <a:spcBef>
                <a:spcPts val="1600"/>
              </a:spcBef>
              <a:spcAft>
                <a:spcPts val="1600"/>
              </a:spcAft>
              <a:buNone/>
              <a:defRPr b="1"/>
            </a:lvl9pPr>
          </a:lstStyle>
          <a:p>
            <a:endParaRPr/>
          </a:p>
        </p:txBody>
      </p:sp>
      <p:sp>
        <p:nvSpPr>
          <p:cNvPr id="110" name="Google Shape;110;p17"/>
          <p:cNvSpPr txBox="1">
            <a:spLocks noGrp="1"/>
          </p:cNvSpPr>
          <p:nvPr>
            <p:ph type="subTitle" idx="6"/>
          </p:nvPr>
        </p:nvSpPr>
        <p:spPr>
          <a:xfrm>
            <a:off x="6196150" y="2413546"/>
            <a:ext cx="2285700" cy="61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111" name="Google Shape;111;p17"/>
          <p:cNvSpPr txBox="1">
            <a:spLocks noGrp="1"/>
          </p:cNvSpPr>
          <p:nvPr>
            <p:ph type="title"/>
          </p:nvPr>
        </p:nvSpPr>
        <p:spPr>
          <a:xfrm>
            <a:off x="723900" y="540000"/>
            <a:ext cx="7700100" cy="500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2" name="Google Shape;112;p17"/>
          <p:cNvSpPr/>
          <p:nvPr/>
        </p:nvSpPr>
        <p:spPr>
          <a:xfrm rot="10800000" flipH="1">
            <a:off x="2669401" y="-268596"/>
            <a:ext cx="7532706" cy="1364470"/>
          </a:xfrm>
          <a:custGeom>
            <a:avLst/>
            <a:gdLst/>
            <a:ahLst/>
            <a:cxnLst/>
            <a:rect l="l" t="t" r="r" b="b"/>
            <a:pathLst>
              <a:path w="204707" h="37078" extrusionOk="0">
                <a:moveTo>
                  <a:pt x="142956" y="0"/>
                </a:moveTo>
                <a:lnTo>
                  <a:pt x="141746" y="13"/>
                </a:lnTo>
                <a:lnTo>
                  <a:pt x="140535" y="38"/>
                </a:lnTo>
                <a:lnTo>
                  <a:pt x="139337" y="75"/>
                </a:lnTo>
                <a:lnTo>
                  <a:pt x="138127" y="112"/>
                </a:lnTo>
                <a:lnTo>
                  <a:pt x="136929" y="162"/>
                </a:lnTo>
                <a:lnTo>
                  <a:pt x="135718" y="225"/>
                </a:lnTo>
                <a:lnTo>
                  <a:pt x="134520" y="300"/>
                </a:lnTo>
                <a:lnTo>
                  <a:pt x="133322" y="374"/>
                </a:lnTo>
                <a:lnTo>
                  <a:pt x="132111" y="462"/>
                </a:lnTo>
                <a:lnTo>
                  <a:pt x="130913" y="562"/>
                </a:lnTo>
                <a:lnTo>
                  <a:pt x="129715" y="662"/>
                </a:lnTo>
                <a:lnTo>
                  <a:pt x="128517" y="774"/>
                </a:lnTo>
                <a:lnTo>
                  <a:pt x="127319" y="899"/>
                </a:lnTo>
                <a:lnTo>
                  <a:pt x="126121" y="1036"/>
                </a:lnTo>
                <a:lnTo>
                  <a:pt x="124923" y="1173"/>
                </a:lnTo>
                <a:lnTo>
                  <a:pt x="123725" y="1323"/>
                </a:lnTo>
                <a:lnTo>
                  <a:pt x="122527" y="1485"/>
                </a:lnTo>
                <a:lnTo>
                  <a:pt x="121329" y="1647"/>
                </a:lnTo>
                <a:lnTo>
                  <a:pt x="120131" y="1822"/>
                </a:lnTo>
                <a:lnTo>
                  <a:pt x="118945" y="2009"/>
                </a:lnTo>
                <a:lnTo>
                  <a:pt x="117747" y="2197"/>
                </a:lnTo>
                <a:lnTo>
                  <a:pt x="116562" y="2396"/>
                </a:lnTo>
                <a:lnTo>
                  <a:pt x="115376" y="2608"/>
                </a:lnTo>
                <a:lnTo>
                  <a:pt x="114190" y="2821"/>
                </a:lnTo>
                <a:lnTo>
                  <a:pt x="112992" y="3045"/>
                </a:lnTo>
                <a:lnTo>
                  <a:pt x="111807" y="3270"/>
                </a:lnTo>
                <a:lnTo>
                  <a:pt x="110621" y="3507"/>
                </a:lnTo>
                <a:lnTo>
                  <a:pt x="109448" y="3756"/>
                </a:lnTo>
                <a:lnTo>
                  <a:pt x="108263" y="4006"/>
                </a:lnTo>
                <a:lnTo>
                  <a:pt x="107077" y="4268"/>
                </a:lnTo>
                <a:lnTo>
                  <a:pt x="105904" y="4543"/>
                </a:lnTo>
                <a:lnTo>
                  <a:pt x="104731" y="4817"/>
                </a:lnTo>
                <a:lnTo>
                  <a:pt x="102372" y="5391"/>
                </a:lnTo>
                <a:lnTo>
                  <a:pt x="100038" y="5990"/>
                </a:lnTo>
                <a:lnTo>
                  <a:pt x="97692" y="6627"/>
                </a:lnTo>
                <a:lnTo>
                  <a:pt x="95371" y="7276"/>
                </a:lnTo>
                <a:lnTo>
                  <a:pt x="93050" y="7962"/>
                </a:lnTo>
                <a:lnTo>
                  <a:pt x="90728" y="8673"/>
                </a:lnTo>
                <a:lnTo>
                  <a:pt x="88432" y="9410"/>
                </a:lnTo>
                <a:lnTo>
                  <a:pt x="86123" y="10171"/>
                </a:lnTo>
                <a:lnTo>
                  <a:pt x="83840" y="10957"/>
                </a:lnTo>
                <a:lnTo>
                  <a:pt x="81556" y="11768"/>
                </a:lnTo>
                <a:lnTo>
                  <a:pt x="79297" y="12605"/>
                </a:lnTo>
                <a:lnTo>
                  <a:pt x="77026" y="13466"/>
                </a:lnTo>
                <a:lnTo>
                  <a:pt x="74779" y="14352"/>
                </a:lnTo>
                <a:lnTo>
                  <a:pt x="72321" y="15338"/>
                </a:lnTo>
                <a:lnTo>
                  <a:pt x="69862" y="16349"/>
                </a:lnTo>
                <a:lnTo>
                  <a:pt x="67416" y="17384"/>
                </a:lnTo>
                <a:lnTo>
                  <a:pt x="64970" y="18420"/>
                </a:lnTo>
                <a:lnTo>
                  <a:pt x="60091" y="20517"/>
                </a:lnTo>
                <a:lnTo>
                  <a:pt x="57644" y="21565"/>
                </a:lnTo>
                <a:lnTo>
                  <a:pt x="55198" y="22588"/>
                </a:lnTo>
                <a:lnTo>
                  <a:pt x="52752" y="23612"/>
                </a:lnTo>
                <a:lnTo>
                  <a:pt x="50294" y="24610"/>
                </a:lnTo>
                <a:lnTo>
                  <a:pt x="47835" y="25584"/>
                </a:lnTo>
                <a:lnTo>
                  <a:pt x="46600" y="26070"/>
                </a:lnTo>
                <a:lnTo>
                  <a:pt x="45352" y="26532"/>
                </a:lnTo>
                <a:lnTo>
                  <a:pt x="44116" y="26994"/>
                </a:lnTo>
                <a:lnTo>
                  <a:pt x="42868" y="27443"/>
                </a:lnTo>
                <a:lnTo>
                  <a:pt x="41620" y="27892"/>
                </a:lnTo>
                <a:lnTo>
                  <a:pt x="40360" y="28317"/>
                </a:lnTo>
                <a:lnTo>
                  <a:pt x="39112" y="28741"/>
                </a:lnTo>
                <a:lnTo>
                  <a:pt x="37839" y="29140"/>
                </a:lnTo>
                <a:lnTo>
                  <a:pt x="36579" y="29540"/>
                </a:lnTo>
                <a:lnTo>
                  <a:pt x="35306" y="29914"/>
                </a:lnTo>
                <a:lnTo>
                  <a:pt x="34232" y="30226"/>
                </a:lnTo>
                <a:lnTo>
                  <a:pt x="33147" y="30525"/>
                </a:lnTo>
                <a:lnTo>
                  <a:pt x="32061" y="30813"/>
                </a:lnTo>
                <a:lnTo>
                  <a:pt x="30975" y="31087"/>
                </a:lnTo>
                <a:lnTo>
                  <a:pt x="29889" y="31349"/>
                </a:lnTo>
                <a:lnTo>
                  <a:pt x="28791" y="31611"/>
                </a:lnTo>
                <a:lnTo>
                  <a:pt x="27693" y="31848"/>
                </a:lnTo>
                <a:lnTo>
                  <a:pt x="26582" y="32073"/>
                </a:lnTo>
                <a:lnTo>
                  <a:pt x="25484" y="32285"/>
                </a:lnTo>
                <a:lnTo>
                  <a:pt x="24373" y="32485"/>
                </a:lnTo>
                <a:lnTo>
                  <a:pt x="23263" y="32672"/>
                </a:lnTo>
                <a:lnTo>
                  <a:pt x="22152" y="32834"/>
                </a:lnTo>
                <a:lnTo>
                  <a:pt x="21029" y="32996"/>
                </a:lnTo>
                <a:lnTo>
                  <a:pt x="19918" y="33134"/>
                </a:lnTo>
                <a:lnTo>
                  <a:pt x="18807" y="33259"/>
                </a:lnTo>
                <a:lnTo>
                  <a:pt x="17684" y="33358"/>
                </a:lnTo>
                <a:lnTo>
                  <a:pt x="16573" y="33446"/>
                </a:lnTo>
                <a:lnTo>
                  <a:pt x="15450" y="33521"/>
                </a:lnTo>
                <a:lnTo>
                  <a:pt x="14340" y="33583"/>
                </a:lnTo>
                <a:lnTo>
                  <a:pt x="13216" y="33620"/>
                </a:lnTo>
                <a:lnTo>
                  <a:pt x="12106" y="33633"/>
                </a:lnTo>
                <a:lnTo>
                  <a:pt x="10995" y="33645"/>
                </a:lnTo>
                <a:lnTo>
                  <a:pt x="9884" y="33620"/>
                </a:lnTo>
                <a:lnTo>
                  <a:pt x="8774" y="33583"/>
                </a:lnTo>
                <a:lnTo>
                  <a:pt x="7663" y="33533"/>
                </a:lnTo>
                <a:lnTo>
                  <a:pt x="6552" y="33446"/>
                </a:lnTo>
                <a:lnTo>
                  <a:pt x="5454" y="33358"/>
                </a:lnTo>
                <a:lnTo>
                  <a:pt x="4356" y="33234"/>
                </a:lnTo>
                <a:lnTo>
                  <a:pt x="3258" y="33096"/>
                </a:lnTo>
                <a:lnTo>
                  <a:pt x="2172" y="32934"/>
                </a:lnTo>
                <a:lnTo>
                  <a:pt x="1086" y="32747"/>
                </a:lnTo>
                <a:lnTo>
                  <a:pt x="0" y="32547"/>
                </a:lnTo>
                <a:lnTo>
                  <a:pt x="0" y="37077"/>
                </a:lnTo>
                <a:lnTo>
                  <a:pt x="204706" y="37077"/>
                </a:lnTo>
                <a:lnTo>
                  <a:pt x="204706" y="14364"/>
                </a:lnTo>
                <a:lnTo>
                  <a:pt x="203122" y="13553"/>
                </a:lnTo>
                <a:lnTo>
                  <a:pt x="201512" y="12767"/>
                </a:lnTo>
                <a:lnTo>
                  <a:pt x="199902" y="12006"/>
                </a:lnTo>
                <a:lnTo>
                  <a:pt x="198279" y="11257"/>
                </a:lnTo>
                <a:lnTo>
                  <a:pt x="196645" y="10545"/>
                </a:lnTo>
                <a:lnTo>
                  <a:pt x="195010" y="9847"/>
                </a:lnTo>
                <a:lnTo>
                  <a:pt x="193362" y="9173"/>
                </a:lnTo>
                <a:lnTo>
                  <a:pt x="191703" y="8536"/>
                </a:lnTo>
                <a:lnTo>
                  <a:pt x="190043" y="7912"/>
                </a:lnTo>
                <a:lnTo>
                  <a:pt x="188370" y="7313"/>
                </a:lnTo>
                <a:lnTo>
                  <a:pt x="186686" y="6739"/>
                </a:lnTo>
                <a:lnTo>
                  <a:pt x="185001" y="6190"/>
                </a:lnTo>
                <a:lnTo>
                  <a:pt x="183304" y="5666"/>
                </a:lnTo>
                <a:lnTo>
                  <a:pt x="181606" y="5167"/>
                </a:lnTo>
                <a:lnTo>
                  <a:pt x="179897" y="4680"/>
                </a:lnTo>
                <a:lnTo>
                  <a:pt x="178187" y="4231"/>
                </a:lnTo>
                <a:lnTo>
                  <a:pt x="176465" y="3794"/>
                </a:lnTo>
                <a:lnTo>
                  <a:pt x="174742" y="3395"/>
                </a:lnTo>
                <a:lnTo>
                  <a:pt x="173008" y="3008"/>
                </a:lnTo>
                <a:lnTo>
                  <a:pt x="171286" y="2646"/>
                </a:lnTo>
                <a:lnTo>
                  <a:pt x="169538" y="2309"/>
                </a:lnTo>
                <a:lnTo>
                  <a:pt x="167804" y="1997"/>
                </a:lnTo>
                <a:lnTo>
                  <a:pt x="166057" y="1710"/>
                </a:lnTo>
                <a:lnTo>
                  <a:pt x="164297" y="1435"/>
                </a:lnTo>
                <a:lnTo>
                  <a:pt x="162550" y="1186"/>
                </a:lnTo>
                <a:lnTo>
                  <a:pt x="160790" y="974"/>
                </a:lnTo>
                <a:lnTo>
                  <a:pt x="159030" y="774"/>
                </a:lnTo>
                <a:lnTo>
                  <a:pt x="157258" y="599"/>
                </a:lnTo>
                <a:lnTo>
                  <a:pt x="155499" y="437"/>
                </a:lnTo>
                <a:lnTo>
                  <a:pt x="153726" y="312"/>
                </a:lnTo>
                <a:lnTo>
                  <a:pt x="151954" y="200"/>
                </a:lnTo>
                <a:lnTo>
                  <a:pt x="150195" y="125"/>
                </a:lnTo>
                <a:lnTo>
                  <a:pt x="148984" y="75"/>
                </a:lnTo>
                <a:lnTo>
                  <a:pt x="147774" y="38"/>
                </a:lnTo>
                <a:lnTo>
                  <a:pt x="146563" y="13"/>
                </a:lnTo>
                <a:lnTo>
                  <a:pt x="1453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7"/>
          <p:cNvSpPr/>
          <p:nvPr/>
        </p:nvSpPr>
        <p:spPr>
          <a:xfrm>
            <a:off x="-38800" y="3478175"/>
            <a:ext cx="9454943" cy="1712571"/>
          </a:xfrm>
          <a:custGeom>
            <a:avLst/>
            <a:gdLst/>
            <a:ahLst/>
            <a:cxnLst/>
            <a:rect l="l" t="t" r="r" b="b"/>
            <a:pathLst>
              <a:path w="208776" h="39549" extrusionOk="0">
                <a:moveTo>
                  <a:pt x="197518" y="0"/>
                </a:moveTo>
                <a:lnTo>
                  <a:pt x="196520" y="25"/>
                </a:lnTo>
                <a:lnTo>
                  <a:pt x="195534" y="50"/>
                </a:lnTo>
                <a:lnTo>
                  <a:pt x="194548" y="88"/>
                </a:lnTo>
                <a:lnTo>
                  <a:pt x="193562" y="138"/>
                </a:lnTo>
                <a:lnTo>
                  <a:pt x="192589" y="200"/>
                </a:lnTo>
                <a:lnTo>
                  <a:pt x="191603" y="275"/>
                </a:lnTo>
                <a:lnTo>
                  <a:pt x="190617" y="362"/>
                </a:lnTo>
                <a:lnTo>
                  <a:pt x="189631" y="462"/>
                </a:lnTo>
                <a:lnTo>
                  <a:pt x="188658" y="574"/>
                </a:lnTo>
                <a:lnTo>
                  <a:pt x="187672" y="699"/>
                </a:lnTo>
                <a:lnTo>
                  <a:pt x="186698" y="824"/>
                </a:lnTo>
                <a:lnTo>
                  <a:pt x="185725" y="961"/>
                </a:lnTo>
                <a:lnTo>
                  <a:pt x="184739" y="1111"/>
                </a:lnTo>
                <a:lnTo>
                  <a:pt x="183765" y="1273"/>
                </a:lnTo>
                <a:lnTo>
                  <a:pt x="182792" y="1448"/>
                </a:lnTo>
                <a:lnTo>
                  <a:pt x="181819" y="1623"/>
                </a:lnTo>
                <a:lnTo>
                  <a:pt x="180845" y="1810"/>
                </a:lnTo>
                <a:lnTo>
                  <a:pt x="179872" y="2010"/>
                </a:lnTo>
                <a:lnTo>
                  <a:pt x="178898" y="2209"/>
                </a:lnTo>
                <a:lnTo>
                  <a:pt x="177925" y="2421"/>
                </a:lnTo>
                <a:lnTo>
                  <a:pt x="175978" y="2871"/>
                </a:lnTo>
                <a:lnTo>
                  <a:pt x="174044" y="3332"/>
                </a:lnTo>
                <a:lnTo>
                  <a:pt x="172109" y="3832"/>
                </a:lnTo>
                <a:lnTo>
                  <a:pt x="170175" y="4356"/>
                </a:lnTo>
                <a:lnTo>
                  <a:pt x="168241" y="4892"/>
                </a:lnTo>
                <a:lnTo>
                  <a:pt x="166319" y="5454"/>
                </a:lnTo>
                <a:lnTo>
                  <a:pt x="164384" y="6028"/>
                </a:lnTo>
                <a:lnTo>
                  <a:pt x="162462" y="6615"/>
                </a:lnTo>
                <a:lnTo>
                  <a:pt x="160541" y="7214"/>
                </a:lnTo>
                <a:lnTo>
                  <a:pt x="158619" y="7825"/>
                </a:lnTo>
                <a:lnTo>
                  <a:pt x="156697" y="8437"/>
                </a:lnTo>
                <a:lnTo>
                  <a:pt x="149034" y="10920"/>
                </a:lnTo>
                <a:lnTo>
                  <a:pt x="145215" y="12143"/>
                </a:lnTo>
                <a:lnTo>
                  <a:pt x="143293" y="12730"/>
                </a:lnTo>
                <a:lnTo>
                  <a:pt x="141384" y="13316"/>
                </a:lnTo>
                <a:lnTo>
                  <a:pt x="138801" y="14090"/>
                </a:lnTo>
                <a:lnTo>
                  <a:pt x="137503" y="14464"/>
                </a:lnTo>
                <a:lnTo>
                  <a:pt x="136205" y="14826"/>
                </a:lnTo>
                <a:lnTo>
                  <a:pt x="134907" y="15188"/>
                </a:lnTo>
                <a:lnTo>
                  <a:pt x="133597" y="15538"/>
                </a:lnTo>
                <a:lnTo>
                  <a:pt x="132299" y="15887"/>
                </a:lnTo>
                <a:lnTo>
                  <a:pt x="130988" y="16211"/>
                </a:lnTo>
                <a:lnTo>
                  <a:pt x="129678" y="16536"/>
                </a:lnTo>
                <a:lnTo>
                  <a:pt x="128368" y="16848"/>
                </a:lnTo>
                <a:lnTo>
                  <a:pt x="127057" y="17160"/>
                </a:lnTo>
                <a:lnTo>
                  <a:pt x="125734" y="17447"/>
                </a:lnTo>
                <a:lnTo>
                  <a:pt x="124412" y="17734"/>
                </a:lnTo>
                <a:lnTo>
                  <a:pt x="123101" y="18009"/>
                </a:lnTo>
                <a:lnTo>
                  <a:pt x="121778" y="18258"/>
                </a:lnTo>
                <a:lnTo>
                  <a:pt x="120455" y="18508"/>
                </a:lnTo>
                <a:lnTo>
                  <a:pt x="119120" y="18745"/>
                </a:lnTo>
                <a:lnTo>
                  <a:pt x="117797" y="18969"/>
                </a:lnTo>
                <a:lnTo>
                  <a:pt x="116474" y="19182"/>
                </a:lnTo>
                <a:lnTo>
                  <a:pt x="115139" y="19369"/>
                </a:lnTo>
                <a:lnTo>
                  <a:pt x="113804" y="19556"/>
                </a:lnTo>
                <a:lnTo>
                  <a:pt x="112468" y="19718"/>
                </a:lnTo>
                <a:lnTo>
                  <a:pt x="111133" y="19868"/>
                </a:lnTo>
                <a:lnTo>
                  <a:pt x="109798" y="20005"/>
                </a:lnTo>
                <a:lnTo>
                  <a:pt x="108462" y="20118"/>
                </a:lnTo>
                <a:lnTo>
                  <a:pt x="107127" y="20230"/>
                </a:lnTo>
                <a:lnTo>
                  <a:pt x="105779" y="20317"/>
                </a:lnTo>
                <a:lnTo>
                  <a:pt x="104431" y="20380"/>
                </a:lnTo>
                <a:lnTo>
                  <a:pt x="103096" y="20430"/>
                </a:lnTo>
                <a:lnTo>
                  <a:pt x="101748" y="20467"/>
                </a:lnTo>
                <a:lnTo>
                  <a:pt x="100400" y="20480"/>
                </a:lnTo>
                <a:lnTo>
                  <a:pt x="99053" y="20480"/>
                </a:lnTo>
                <a:lnTo>
                  <a:pt x="97480" y="20455"/>
                </a:lnTo>
                <a:lnTo>
                  <a:pt x="95895" y="20405"/>
                </a:lnTo>
                <a:lnTo>
                  <a:pt x="94323" y="20330"/>
                </a:lnTo>
                <a:lnTo>
                  <a:pt x="92750" y="20230"/>
                </a:lnTo>
                <a:lnTo>
                  <a:pt x="91190" y="20105"/>
                </a:lnTo>
                <a:lnTo>
                  <a:pt x="89618" y="19955"/>
                </a:lnTo>
                <a:lnTo>
                  <a:pt x="88058" y="19793"/>
                </a:lnTo>
                <a:lnTo>
                  <a:pt x="86485" y="19606"/>
                </a:lnTo>
                <a:lnTo>
                  <a:pt x="84925" y="19406"/>
                </a:lnTo>
                <a:lnTo>
                  <a:pt x="83365" y="19182"/>
                </a:lnTo>
                <a:lnTo>
                  <a:pt x="81806" y="18945"/>
                </a:lnTo>
                <a:lnTo>
                  <a:pt x="80258" y="18682"/>
                </a:lnTo>
                <a:lnTo>
                  <a:pt x="78698" y="18408"/>
                </a:lnTo>
                <a:lnTo>
                  <a:pt x="77138" y="18121"/>
                </a:lnTo>
                <a:lnTo>
                  <a:pt x="75591" y="17821"/>
                </a:lnTo>
                <a:lnTo>
                  <a:pt x="74043" y="17497"/>
                </a:lnTo>
                <a:lnTo>
                  <a:pt x="72483" y="17172"/>
                </a:lnTo>
                <a:lnTo>
                  <a:pt x="70936" y="16823"/>
                </a:lnTo>
                <a:lnTo>
                  <a:pt x="69388" y="16474"/>
                </a:lnTo>
                <a:lnTo>
                  <a:pt x="67841" y="16112"/>
                </a:lnTo>
                <a:lnTo>
                  <a:pt x="66306" y="15737"/>
                </a:lnTo>
                <a:lnTo>
                  <a:pt x="64758" y="15350"/>
                </a:lnTo>
                <a:lnTo>
                  <a:pt x="61663" y="14564"/>
                </a:lnTo>
                <a:lnTo>
                  <a:pt x="58581" y="13740"/>
                </a:lnTo>
                <a:lnTo>
                  <a:pt x="55511" y="12917"/>
                </a:lnTo>
                <a:lnTo>
                  <a:pt x="52428" y="12068"/>
                </a:lnTo>
                <a:lnTo>
                  <a:pt x="49346" y="11207"/>
                </a:lnTo>
                <a:lnTo>
                  <a:pt x="46276" y="10358"/>
                </a:lnTo>
                <a:lnTo>
                  <a:pt x="43205" y="9510"/>
                </a:lnTo>
                <a:lnTo>
                  <a:pt x="40123" y="8686"/>
                </a:lnTo>
                <a:lnTo>
                  <a:pt x="37053" y="7875"/>
                </a:lnTo>
                <a:lnTo>
                  <a:pt x="35518" y="7476"/>
                </a:lnTo>
                <a:lnTo>
                  <a:pt x="33983" y="7089"/>
                </a:lnTo>
                <a:lnTo>
                  <a:pt x="32448" y="6702"/>
                </a:lnTo>
                <a:lnTo>
                  <a:pt x="30900" y="6328"/>
                </a:lnTo>
                <a:lnTo>
                  <a:pt x="29365" y="5966"/>
                </a:lnTo>
                <a:lnTo>
                  <a:pt x="27830" y="5616"/>
                </a:lnTo>
                <a:lnTo>
                  <a:pt x="26283" y="5279"/>
                </a:lnTo>
                <a:lnTo>
                  <a:pt x="24748" y="4955"/>
                </a:lnTo>
                <a:lnTo>
                  <a:pt x="23213" y="4630"/>
                </a:lnTo>
                <a:lnTo>
                  <a:pt x="21665" y="4331"/>
                </a:lnTo>
                <a:lnTo>
                  <a:pt x="20130" y="4044"/>
                </a:lnTo>
                <a:lnTo>
                  <a:pt x="18583" y="3782"/>
                </a:lnTo>
                <a:lnTo>
                  <a:pt x="17035" y="3520"/>
                </a:lnTo>
                <a:lnTo>
                  <a:pt x="15500" y="3282"/>
                </a:lnTo>
                <a:lnTo>
                  <a:pt x="13953" y="3070"/>
                </a:lnTo>
                <a:lnTo>
                  <a:pt x="12405" y="2871"/>
                </a:lnTo>
                <a:lnTo>
                  <a:pt x="10858" y="2683"/>
                </a:lnTo>
                <a:lnTo>
                  <a:pt x="9310" y="2521"/>
                </a:lnTo>
                <a:lnTo>
                  <a:pt x="7763" y="2384"/>
                </a:lnTo>
                <a:lnTo>
                  <a:pt x="6215" y="2272"/>
                </a:lnTo>
                <a:lnTo>
                  <a:pt x="4655" y="2172"/>
                </a:lnTo>
                <a:lnTo>
                  <a:pt x="3108" y="2109"/>
                </a:lnTo>
                <a:lnTo>
                  <a:pt x="1548" y="2059"/>
                </a:lnTo>
                <a:lnTo>
                  <a:pt x="0" y="2034"/>
                </a:lnTo>
                <a:lnTo>
                  <a:pt x="0" y="39549"/>
                </a:lnTo>
                <a:lnTo>
                  <a:pt x="208775" y="39549"/>
                </a:lnTo>
                <a:lnTo>
                  <a:pt x="208775" y="874"/>
                </a:lnTo>
                <a:lnTo>
                  <a:pt x="208126" y="762"/>
                </a:lnTo>
                <a:lnTo>
                  <a:pt x="207477" y="662"/>
                </a:lnTo>
                <a:lnTo>
                  <a:pt x="206816" y="562"/>
                </a:lnTo>
                <a:lnTo>
                  <a:pt x="206142" y="475"/>
                </a:lnTo>
                <a:lnTo>
                  <a:pt x="205468" y="400"/>
                </a:lnTo>
                <a:lnTo>
                  <a:pt x="204806" y="325"/>
                </a:lnTo>
                <a:lnTo>
                  <a:pt x="203459" y="212"/>
                </a:lnTo>
                <a:lnTo>
                  <a:pt x="202473" y="138"/>
                </a:lnTo>
                <a:lnTo>
                  <a:pt x="201474" y="88"/>
                </a:lnTo>
                <a:lnTo>
                  <a:pt x="200488" y="38"/>
                </a:lnTo>
                <a:lnTo>
                  <a:pt x="199490" y="13"/>
                </a:lnTo>
                <a:lnTo>
                  <a:pt x="1985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5_1_1">
    <p:spTree>
      <p:nvGrpSpPr>
        <p:cNvPr id="1" name="Shape 114"/>
        <p:cNvGrpSpPr/>
        <p:nvPr/>
      </p:nvGrpSpPr>
      <p:grpSpPr>
        <a:xfrm>
          <a:off x="0" y="0"/>
          <a:ext cx="0" cy="0"/>
          <a:chOff x="0" y="0"/>
          <a:chExt cx="0" cy="0"/>
        </a:xfrm>
      </p:grpSpPr>
      <p:sp>
        <p:nvSpPr>
          <p:cNvPr id="115" name="Google Shape;115;p18"/>
          <p:cNvSpPr txBox="1">
            <a:spLocks noGrp="1"/>
          </p:cNvSpPr>
          <p:nvPr>
            <p:ph type="title" hasCustomPrompt="1"/>
          </p:nvPr>
        </p:nvSpPr>
        <p:spPr>
          <a:xfrm>
            <a:off x="720000" y="1919700"/>
            <a:ext cx="2244000" cy="94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7200"/>
              <a:buNone/>
              <a:defRPr sz="7200">
                <a:solidFill>
                  <a:schemeClr val="accent6"/>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116" name="Google Shape;116;p18"/>
          <p:cNvSpPr txBox="1">
            <a:spLocks noGrp="1"/>
          </p:cNvSpPr>
          <p:nvPr>
            <p:ph type="subTitle" idx="1"/>
          </p:nvPr>
        </p:nvSpPr>
        <p:spPr>
          <a:xfrm>
            <a:off x="721520" y="2937600"/>
            <a:ext cx="2244000" cy="45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17" name="Google Shape;117;p18"/>
          <p:cNvSpPr txBox="1">
            <a:spLocks noGrp="1"/>
          </p:cNvSpPr>
          <p:nvPr>
            <p:ph type="title" idx="2" hasCustomPrompt="1"/>
          </p:nvPr>
        </p:nvSpPr>
        <p:spPr>
          <a:xfrm>
            <a:off x="3450000" y="1919700"/>
            <a:ext cx="2242500" cy="94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7200"/>
              <a:buNone/>
              <a:defRPr sz="7200">
                <a:solidFill>
                  <a:schemeClr val="accent6"/>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118" name="Google Shape;118;p18"/>
          <p:cNvSpPr txBox="1">
            <a:spLocks noGrp="1"/>
          </p:cNvSpPr>
          <p:nvPr>
            <p:ph type="subTitle" idx="3"/>
          </p:nvPr>
        </p:nvSpPr>
        <p:spPr>
          <a:xfrm>
            <a:off x="3451519" y="2937600"/>
            <a:ext cx="2242500" cy="45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19" name="Google Shape;119;p18"/>
          <p:cNvSpPr txBox="1">
            <a:spLocks noGrp="1"/>
          </p:cNvSpPr>
          <p:nvPr>
            <p:ph type="title" idx="4" hasCustomPrompt="1"/>
          </p:nvPr>
        </p:nvSpPr>
        <p:spPr>
          <a:xfrm>
            <a:off x="6180000" y="1919700"/>
            <a:ext cx="2242500" cy="94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7200"/>
              <a:buNone/>
              <a:defRPr sz="7200">
                <a:solidFill>
                  <a:schemeClr val="accent6"/>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120" name="Google Shape;120;p18"/>
          <p:cNvSpPr txBox="1">
            <a:spLocks noGrp="1"/>
          </p:cNvSpPr>
          <p:nvPr>
            <p:ph type="subTitle" idx="5"/>
          </p:nvPr>
        </p:nvSpPr>
        <p:spPr>
          <a:xfrm>
            <a:off x="6181520" y="2937600"/>
            <a:ext cx="2242500" cy="45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1" name="Google Shape;121;p18"/>
          <p:cNvSpPr/>
          <p:nvPr/>
        </p:nvSpPr>
        <p:spPr>
          <a:xfrm rot="10800000" flipH="1">
            <a:off x="5514051" y="-529690"/>
            <a:ext cx="6049519" cy="3234165"/>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8"/>
          <p:cNvSpPr/>
          <p:nvPr/>
        </p:nvSpPr>
        <p:spPr>
          <a:xfrm rot="10800000" flipH="1">
            <a:off x="6311974" y="-1455400"/>
            <a:ext cx="4874649" cy="3502634"/>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8"/>
          <p:cNvSpPr/>
          <p:nvPr/>
        </p:nvSpPr>
        <p:spPr>
          <a:xfrm>
            <a:off x="-38800" y="3951913"/>
            <a:ext cx="9454943" cy="1712571"/>
          </a:xfrm>
          <a:custGeom>
            <a:avLst/>
            <a:gdLst/>
            <a:ahLst/>
            <a:cxnLst/>
            <a:rect l="l" t="t" r="r" b="b"/>
            <a:pathLst>
              <a:path w="208776" h="39549" extrusionOk="0">
                <a:moveTo>
                  <a:pt x="197518" y="0"/>
                </a:moveTo>
                <a:lnTo>
                  <a:pt x="196520" y="25"/>
                </a:lnTo>
                <a:lnTo>
                  <a:pt x="195534" y="50"/>
                </a:lnTo>
                <a:lnTo>
                  <a:pt x="194548" y="88"/>
                </a:lnTo>
                <a:lnTo>
                  <a:pt x="193562" y="138"/>
                </a:lnTo>
                <a:lnTo>
                  <a:pt x="192589" y="200"/>
                </a:lnTo>
                <a:lnTo>
                  <a:pt x="191603" y="275"/>
                </a:lnTo>
                <a:lnTo>
                  <a:pt x="190617" y="362"/>
                </a:lnTo>
                <a:lnTo>
                  <a:pt x="189631" y="462"/>
                </a:lnTo>
                <a:lnTo>
                  <a:pt x="188658" y="574"/>
                </a:lnTo>
                <a:lnTo>
                  <a:pt x="187672" y="699"/>
                </a:lnTo>
                <a:lnTo>
                  <a:pt x="186698" y="824"/>
                </a:lnTo>
                <a:lnTo>
                  <a:pt x="185725" y="961"/>
                </a:lnTo>
                <a:lnTo>
                  <a:pt x="184739" y="1111"/>
                </a:lnTo>
                <a:lnTo>
                  <a:pt x="183765" y="1273"/>
                </a:lnTo>
                <a:lnTo>
                  <a:pt x="182792" y="1448"/>
                </a:lnTo>
                <a:lnTo>
                  <a:pt x="181819" y="1623"/>
                </a:lnTo>
                <a:lnTo>
                  <a:pt x="180845" y="1810"/>
                </a:lnTo>
                <a:lnTo>
                  <a:pt x="179872" y="2010"/>
                </a:lnTo>
                <a:lnTo>
                  <a:pt x="178898" y="2209"/>
                </a:lnTo>
                <a:lnTo>
                  <a:pt x="177925" y="2421"/>
                </a:lnTo>
                <a:lnTo>
                  <a:pt x="175978" y="2871"/>
                </a:lnTo>
                <a:lnTo>
                  <a:pt x="174044" y="3332"/>
                </a:lnTo>
                <a:lnTo>
                  <a:pt x="172109" y="3832"/>
                </a:lnTo>
                <a:lnTo>
                  <a:pt x="170175" y="4356"/>
                </a:lnTo>
                <a:lnTo>
                  <a:pt x="168241" y="4892"/>
                </a:lnTo>
                <a:lnTo>
                  <a:pt x="166319" y="5454"/>
                </a:lnTo>
                <a:lnTo>
                  <a:pt x="164384" y="6028"/>
                </a:lnTo>
                <a:lnTo>
                  <a:pt x="162462" y="6615"/>
                </a:lnTo>
                <a:lnTo>
                  <a:pt x="160541" y="7214"/>
                </a:lnTo>
                <a:lnTo>
                  <a:pt x="158619" y="7825"/>
                </a:lnTo>
                <a:lnTo>
                  <a:pt x="156697" y="8437"/>
                </a:lnTo>
                <a:lnTo>
                  <a:pt x="149034" y="10920"/>
                </a:lnTo>
                <a:lnTo>
                  <a:pt x="145215" y="12143"/>
                </a:lnTo>
                <a:lnTo>
                  <a:pt x="143293" y="12730"/>
                </a:lnTo>
                <a:lnTo>
                  <a:pt x="141384" y="13316"/>
                </a:lnTo>
                <a:lnTo>
                  <a:pt x="138801" y="14090"/>
                </a:lnTo>
                <a:lnTo>
                  <a:pt x="137503" y="14464"/>
                </a:lnTo>
                <a:lnTo>
                  <a:pt x="136205" y="14826"/>
                </a:lnTo>
                <a:lnTo>
                  <a:pt x="134907" y="15188"/>
                </a:lnTo>
                <a:lnTo>
                  <a:pt x="133597" y="15538"/>
                </a:lnTo>
                <a:lnTo>
                  <a:pt x="132299" y="15887"/>
                </a:lnTo>
                <a:lnTo>
                  <a:pt x="130988" y="16211"/>
                </a:lnTo>
                <a:lnTo>
                  <a:pt x="129678" y="16536"/>
                </a:lnTo>
                <a:lnTo>
                  <a:pt x="128368" y="16848"/>
                </a:lnTo>
                <a:lnTo>
                  <a:pt x="127057" y="17160"/>
                </a:lnTo>
                <a:lnTo>
                  <a:pt x="125734" y="17447"/>
                </a:lnTo>
                <a:lnTo>
                  <a:pt x="124412" y="17734"/>
                </a:lnTo>
                <a:lnTo>
                  <a:pt x="123101" y="18009"/>
                </a:lnTo>
                <a:lnTo>
                  <a:pt x="121778" y="18258"/>
                </a:lnTo>
                <a:lnTo>
                  <a:pt x="120455" y="18508"/>
                </a:lnTo>
                <a:lnTo>
                  <a:pt x="119120" y="18745"/>
                </a:lnTo>
                <a:lnTo>
                  <a:pt x="117797" y="18969"/>
                </a:lnTo>
                <a:lnTo>
                  <a:pt x="116474" y="19182"/>
                </a:lnTo>
                <a:lnTo>
                  <a:pt x="115139" y="19369"/>
                </a:lnTo>
                <a:lnTo>
                  <a:pt x="113804" y="19556"/>
                </a:lnTo>
                <a:lnTo>
                  <a:pt x="112468" y="19718"/>
                </a:lnTo>
                <a:lnTo>
                  <a:pt x="111133" y="19868"/>
                </a:lnTo>
                <a:lnTo>
                  <a:pt x="109798" y="20005"/>
                </a:lnTo>
                <a:lnTo>
                  <a:pt x="108462" y="20118"/>
                </a:lnTo>
                <a:lnTo>
                  <a:pt x="107127" y="20230"/>
                </a:lnTo>
                <a:lnTo>
                  <a:pt x="105779" y="20317"/>
                </a:lnTo>
                <a:lnTo>
                  <a:pt x="104431" y="20380"/>
                </a:lnTo>
                <a:lnTo>
                  <a:pt x="103096" y="20430"/>
                </a:lnTo>
                <a:lnTo>
                  <a:pt x="101748" y="20467"/>
                </a:lnTo>
                <a:lnTo>
                  <a:pt x="100400" y="20480"/>
                </a:lnTo>
                <a:lnTo>
                  <a:pt x="99053" y="20480"/>
                </a:lnTo>
                <a:lnTo>
                  <a:pt x="97480" y="20455"/>
                </a:lnTo>
                <a:lnTo>
                  <a:pt x="95895" y="20405"/>
                </a:lnTo>
                <a:lnTo>
                  <a:pt x="94323" y="20330"/>
                </a:lnTo>
                <a:lnTo>
                  <a:pt x="92750" y="20230"/>
                </a:lnTo>
                <a:lnTo>
                  <a:pt x="91190" y="20105"/>
                </a:lnTo>
                <a:lnTo>
                  <a:pt x="89618" y="19955"/>
                </a:lnTo>
                <a:lnTo>
                  <a:pt x="88058" y="19793"/>
                </a:lnTo>
                <a:lnTo>
                  <a:pt x="86485" y="19606"/>
                </a:lnTo>
                <a:lnTo>
                  <a:pt x="84925" y="19406"/>
                </a:lnTo>
                <a:lnTo>
                  <a:pt x="83365" y="19182"/>
                </a:lnTo>
                <a:lnTo>
                  <a:pt x="81806" y="18945"/>
                </a:lnTo>
                <a:lnTo>
                  <a:pt x="80258" y="18682"/>
                </a:lnTo>
                <a:lnTo>
                  <a:pt x="78698" y="18408"/>
                </a:lnTo>
                <a:lnTo>
                  <a:pt x="77138" y="18121"/>
                </a:lnTo>
                <a:lnTo>
                  <a:pt x="75591" y="17821"/>
                </a:lnTo>
                <a:lnTo>
                  <a:pt x="74043" y="17497"/>
                </a:lnTo>
                <a:lnTo>
                  <a:pt x="72483" y="17172"/>
                </a:lnTo>
                <a:lnTo>
                  <a:pt x="70936" y="16823"/>
                </a:lnTo>
                <a:lnTo>
                  <a:pt x="69388" y="16474"/>
                </a:lnTo>
                <a:lnTo>
                  <a:pt x="67841" y="16112"/>
                </a:lnTo>
                <a:lnTo>
                  <a:pt x="66306" y="15737"/>
                </a:lnTo>
                <a:lnTo>
                  <a:pt x="64758" y="15350"/>
                </a:lnTo>
                <a:lnTo>
                  <a:pt x="61663" y="14564"/>
                </a:lnTo>
                <a:lnTo>
                  <a:pt x="58581" y="13740"/>
                </a:lnTo>
                <a:lnTo>
                  <a:pt x="55511" y="12917"/>
                </a:lnTo>
                <a:lnTo>
                  <a:pt x="52428" y="12068"/>
                </a:lnTo>
                <a:lnTo>
                  <a:pt x="49346" y="11207"/>
                </a:lnTo>
                <a:lnTo>
                  <a:pt x="46276" y="10358"/>
                </a:lnTo>
                <a:lnTo>
                  <a:pt x="43205" y="9510"/>
                </a:lnTo>
                <a:lnTo>
                  <a:pt x="40123" y="8686"/>
                </a:lnTo>
                <a:lnTo>
                  <a:pt x="37053" y="7875"/>
                </a:lnTo>
                <a:lnTo>
                  <a:pt x="35518" y="7476"/>
                </a:lnTo>
                <a:lnTo>
                  <a:pt x="33983" y="7089"/>
                </a:lnTo>
                <a:lnTo>
                  <a:pt x="32448" y="6702"/>
                </a:lnTo>
                <a:lnTo>
                  <a:pt x="30900" y="6328"/>
                </a:lnTo>
                <a:lnTo>
                  <a:pt x="29365" y="5966"/>
                </a:lnTo>
                <a:lnTo>
                  <a:pt x="27830" y="5616"/>
                </a:lnTo>
                <a:lnTo>
                  <a:pt x="26283" y="5279"/>
                </a:lnTo>
                <a:lnTo>
                  <a:pt x="24748" y="4955"/>
                </a:lnTo>
                <a:lnTo>
                  <a:pt x="23213" y="4630"/>
                </a:lnTo>
                <a:lnTo>
                  <a:pt x="21665" y="4331"/>
                </a:lnTo>
                <a:lnTo>
                  <a:pt x="20130" y="4044"/>
                </a:lnTo>
                <a:lnTo>
                  <a:pt x="18583" y="3782"/>
                </a:lnTo>
                <a:lnTo>
                  <a:pt x="17035" y="3520"/>
                </a:lnTo>
                <a:lnTo>
                  <a:pt x="15500" y="3282"/>
                </a:lnTo>
                <a:lnTo>
                  <a:pt x="13953" y="3070"/>
                </a:lnTo>
                <a:lnTo>
                  <a:pt x="12405" y="2871"/>
                </a:lnTo>
                <a:lnTo>
                  <a:pt x="10858" y="2683"/>
                </a:lnTo>
                <a:lnTo>
                  <a:pt x="9310" y="2521"/>
                </a:lnTo>
                <a:lnTo>
                  <a:pt x="7763" y="2384"/>
                </a:lnTo>
                <a:lnTo>
                  <a:pt x="6215" y="2272"/>
                </a:lnTo>
                <a:lnTo>
                  <a:pt x="4655" y="2172"/>
                </a:lnTo>
                <a:lnTo>
                  <a:pt x="3108" y="2109"/>
                </a:lnTo>
                <a:lnTo>
                  <a:pt x="1548" y="2059"/>
                </a:lnTo>
                <a:lnTo>
                  <a:pt x="0" y="2034"/>
                </a:lnTo>
                <a:lnTo>
                  <a:pt x="0" y="39549"/>
                </a:lnTo>
                <a:lnTo>
                  <a:pt x="208775" y="39549"/>
                </a:lnTo>
                <a:lnTo>
                  <a:pt x="208775" y="874"/>
                </a:lnTo>
                <a:lnTo>
                  <a:pt x="208126" y="762"/>
                </a:lnTo>
                <a:lnTo>
                  <a:pt x="207477" y="662"/>
                </a:lnTo>
                <a:lnTo>
                  <a:pt x="206816" y="562"/>
                </a:lnTo>
                <a:lnTo>
                  <a:pt x="206142" y="475"/>
                </a:lnTo>
                <a:lnTo>
                  <a:pt x="205468" y="400"/>
                </a:lnTo>
                <a:lnTo>
                  <a:pt x="204806" y="325"/>
                </a:lnTo>
                <a:lnTo>
                  <a:pt x="203459" y="212"/>
                </a:lnTo>
                <a:lnTo>
                  <a:pt x="202473" y="138"/>
                </a:lnTo>
                <a:lnTo>
                  <a:pt x="201474" y="88"/>
                </a:lnTo>
                <a:lnTo>
                  <a:pt x="200488" y="38"/>
                </a:lnTo>
                <a:lnTo>
                  <a:pt x="199490" y="13"/>
                </a:lnTo>
                <a:lnTo>
                  <a:pt x="1985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8"/>
          <p:cNvSpPr/>
          <p:nvPr/>
        </p:nvSpPr>
        <p:spPr>
          <a:xfrm>
            <a:off x="7900" y="3972093"/>
            <a:ext cx="9454905" cy="1712540"/>
          </a:xfrm>
          <a:custGeom>
            <a:avLst/>
            <a:gdLst/>
            <a:ahLst/>
            <a:cxnLst/>
            <a:rect l="l" t="t" r="r" b="b"/>
            <a:pathLst>
              <a:path w="204707" h="37078" extrusionOk="0">
                <a:moveTo>
                  <a:pt x="142956" y="0"/>
                </a:moveTo>
                <a:lnTo>
                  <a:pt x="141746" y="13"/>
                </a:lnTo>
                <a:lnTo>
                  <a:pt x="140535" y="38"/>
                </a:lnTo>
                <a:lnTo>
                  <a:pt x="139337" y="75"/>
                </a:lnTo>
                <a:lnTo>
                  <a:pt x="138127" y="112"/>
                </a:lnTo>
                <a:lnTo>
                  <a:pt x="136929" y="162"/>
                </a:lnTo>
                <a:lnTo>
                  <a:pt x="135718" y="225"/>
                </a:lnTo>
                <a:lnTo>
                  <a:pt x="134520" y="300"/>
                </a:lnTo>
                <a:lnTo>
                  <a:pt x="133322" y="374"/>
                </a:lnTo>
                <a:lnTo>
                  <a:pt x="132111" y="462"/>
                </a:lnTo>
                <a:lnTo>
                  <a:pt x="130913" y="562"/>
                </a:lnTo>
                <a:lnTo>
                  <a:pt x="129715" y="662"/>
                </a:lnTo>
                <a:lnTo>
                  <a:pt x="128517" y="774"/>
                </a:lnTo>
                <a:lnTo>
                  <a:pt x="127319" y="899"/>
                </a:lnTo>
                <a:lnTo>
                  <a:pt x="126121" y="1036"/>
                </a:lnTo>
                <a:lnTo>
                  <a:pt x="124923" y="1173"/>
                </a:lnTo>
                <a:lnTo>
                  <a:pt x="123725" y="1323"/>
                </a:lnTo>
                <a:lnTo>
                  <a:pt x="122527" y="1485"/>
                </a:lnTo>
                <a:lnTo>
                  <a:pt x="121329" y="1647"/>
                </a:lnTo>
                <a:lnTo>
                  <a:pt x="120131" y="1822"/>
                </a:lnTo>
                <a:lnTo>
                  <a:pt x="118945" y="2009"/>
                </a:lnTo>
                <a:lnTo>
                  <a:pt x="117747" y="2197"/>
                </a:lnTo>
                <a:lnTo>
                  <a:pt x="116562" y="2396"/>
                </a:lnTo>
                <a:lnTo>
                  <a:pt x="115376" y="2608"/>
                </a:lnTo>
                <a:lnTo>
                  <a:pt x="114190" y="2821"/>
                </a:lnTo>
                <a:lnTo>
                  <a:pt x="112992" y="3045"/>
                </a:lnTo>
                <a:lnTo>
                  <a:pt x="111807" y="3270"/>
                </a:lnTo>
                <a:lnTo>
                  <a:pt x="110621" y="3507"/>
                </a:lnTo>
                <a:lnTo>
                  <a:pt x="109448" y="3756"/>
                </a:lnTo>
                <a:lnTo>
                  <a:pt x="108263" y="4006"/>
                </a:lnTo>
                <a:lnTo>
                  <a:pt x="107077" y="4268"/>
                </a:lnTo>
                <a:lnTo>
                  <a:pt x="105904" y="4543"/>
                </a:lnTo>
                <a:lnTo>
                  <a:pt x="104731" y="4817"/>
                </a:lnTo>
                <a:lnTo>
                  <a:pt x="102372" y="5391"/>
                </a:lnTo>
                <a:lnTo>
                  <a:pt x="100038" y="5990"/>
                </a:lnTo>
                <a:lnTo>
                  <a:pt x="97692" y="6627"/>
                </a:lnTo>
                <a:lnTo>
                  <a:pt x="95371" y="7276"/>
                </a:lnTo>
                <a:lnTo>
                  <a:pt x="93050" y="7962"/>
                </a:lnTo>
                <a:lnTo>
                  <a:pt x="90728" y="8673"/>
                </a:lnTo>
                <a:lnTo>
                  <a:pt x="88432" y="9410"/>
                </a:lnTo>
                <a:lnTo>
                  <a:pt x="86123" y="10171"/>
                </a:lnTo>
                <a:lnTo>
                  <a:pt x="83840" y="10957"/>
                </a:lnTo>
                <a:lnTo>
                  <a:pt x="81556" y="11768"/>
                </a:lnTo>
                <a:lnTo>
                  <a:pt x="79297" y="12605"/>
                </a:lnTo>
                <a:lnTo>
                  <a:pt x="77026" y="13466"/>
                </a:lnTo>
                <a:lnTo>
                  <a:pt x="74779" y="14352"/>
                </a:lnTo>
                <a:lnTo>
                  <a:pt x="72321" y="15338"/>
                </a:lnTo>
                <a:lnTo>
                  <a:pt x="69862" y="16349"/>
                </a:lnTo>
                <a:lnTo>
                  <a:pt x="67416" y="17384"/>
                </a:lnTo>
                <a:lnTo>
                  <a:pt x="64970" y="18420"/>
                </a:lnTo>
                <a:lnTo>
                  <a:pt x="60091" y="20517"/>
                </a:lnTo>
                <a:lnTo>
                  <a:pt x="57644" y="21565"/>
                </a:lnTo>
                <a:lnTo>
                  <a:pt x="55198" y="22588"/>
                </a:lnTo>
                <a:lnTo>
                  <a:pt x="52752" y="23612"/>
                </a:lnTo>
                <a:lnTo>
                  <a:pt x="50294" y="24610"/>
                </a:lnTo>
                <a:lnTo>
                  <a:pt x="47835" y="25584"/>
                </a:lnTo>
                <a:lnTo>
                  <a:pt x="46600" y="26070"/>
                </a:lnTo>
                <a:lnTo>
                  <a:pt x="45352" y="26532"/>
                </a:lnTo>
                <a:lnTo>
                  <a:pt x="44116" y="26994"/>
                </a:lnTo>
                <a:lnTo>
                  <a:pt x="42868" y="27443"/>
                </a:lnTo>
                <a:lnTo>
                  <a:pt x="41620" y="27892"/>
                </a:lnTo>
                <a:lnTo>
                  <a:pt x="40360" y="28317"/>
                </a:lnTo>
                <a:lnTo>
                  <a:pt x="39112" y="28741"/>
                </a:lnTo>
                <a:lnTo>
                  <a:pt x="37839" y="29140"/>
                </a:lnTo>
                <a:lnTo>
                  <a:pt x="36579" y="29540"/>
                </a:lnTo>
                <a:lnTo>
                  <a:pt x="35306" y="29914"/>
                </a:lnTo>
                <a:lnTo>
                  <a:pt x="34232" y="30226"/>
                </a:lnTo>
                <a:lnTo>
                  <a:pt x="33147" y="30525"/>
                </a:lnTo>
                <a:lnTo>
                  <a:pt x="32061" y="30813"/>
                </a:lnTo>
                <a:lnTo>
                  <a:pt x="30975" y="31087"/>
                </a:lnTo>
                <a:lnTo>
                  <a:pt x="29889" y="31349"/>
                </a:lnTo>
                <a:lnTo>
                  <a:pt x="28791" y="31611"/>
                </a:lnTo>
                <a:lnTo>
                  <a:pt x="27693" y="31848"/>
                </a:lnTo>
                <a:lnTo>
                  <a:pt x="26582" y="32073"/>
                </a:lnTo>
                <a:lnTo>
                  <a:pt x="25484" y="32285"/>
                </a:lnTo>
                <a:lnTo>
                  <a:pt x="24373" y="32485"/>
                </a:lnTo>
                <a:lnTo>
                  <a:pt x="23263" y="32672"/>
                </a:lnTo>
                <a:lnTo>
                  <a:pt x="22152" y="32834"/>
                </a:lnTo>
                <a:lnTo>
                  <a:pt x="21029" y="32996"/>
                </a:lnTo>
                <a:lnTo>
                  <a:pt x="19918" y="33134"/>
                </a:lnTo>
                <a:lnTo>
                  <a:pt x="18807" y="33259"/>
                </a:lnTo>
                <a:lnTo>
                  <a:pt x="17684" y="33358"/>
                </a:lnTo>
                <a:lnTo>
                  <a:pt x="16573" y="33446"/>
                </a:lnTo>
                <a:lnTo>
                  <a:pt x="15450" y="33521"/>
                </a:lnTo>
                <a:lnTo>
                  <a:pt x="14340" y="33583"/>
                </a:lnTo>
                <a:lnTo>
                  <a:pt x="13216" y="33620"/>
                </a:lnTo>
                <a:lnTo>
                  <a:pt x="12106" y="33633"/>
                </a:lnTo>
                <a:lnTo>
                  <a:pt x="10995" y="33645"/>
                </a:lnTo>
                <a:lnTo>
                  <a:pt x="9884" y="33620"/>
                </a:lnTo>
                <a:lnTo>
                  <a:pt x="8774" y="33583"/>
                </a:lnTo>
                <a:lnTo>
                  <a:pt x="7663" y="33533"/>
                </a:lnTo>
                <a:lnTo>
                  <a:pt x="6552" y="33446"/>
                </a:lnTo>
                <a:lnTo>
                  <a:pt x="5454" y="33358"/>
                </a:lnTo>
                <a:lnTo>
                  <a:pt x="4356" y="33234"/>
                </a:lnTo>
                <a:lnTo>
                  <a:pt x="3258" y="33096"/>
                </a:lnTo>
                <a:lnTo>
                  <a:pt x="2172" y="32934"/>
                </a:lnTo>
                <a:lnTo>
                  <a:pt x="1086" y="32747"/>
                </a:lnTo>
                <a:lnTo>
                  <a:pt x="0" y="32547"/>
                </a:lnTo>
                <a:lnTo>
                  <a:pt x="0" y="37077"/>
                </a:lnTo>
                <a:lnTo>
                  <a:pt x="204706" y="37077"/>
                </a:lnTo>
                <a:lnTo>
                  <a:pt x="204706" y="14364"/>
                </a:lnTo>
                <a:lnTo>
                  <a:pt x="203122" y="13553"/>
                </a:lnTo>
                <a:lnTo>
                  <a:pt x="201512" y="12767"/>
                </a:lnTo>
                <a:lnTo>
                  <a:pt x="199902" y="12006"/>
                </a:lnTo>
                <a:lnTo>
                  <a:pt x="198279" y="11257"/>
                </a:lnTo>
                <a:lnTo>
                  <a:pt x="196645" y="10545"/>
                </a:lnTo>
                <a:lnTo>
                  <a:pt x="195010" y="9847"/>
                </a:lnTo>
                <a:lnTo>
                  <a:pt x="193362" y="9173"/>
                </a:lnTo>
                <a:lnTo>
                  <a:pt x="191703" y="8536"/>
                </a:lnTo>
                <a:lnTo>
                  <a:pt x="190043" y="7912"/>
                </a:lnTo>
                <a:lnTo>
                  <a:pt x="188370" y="7313"/>
                </a:lnTo>
                <a:lnTo>
                  <a:pt x="186686" y="6739"/>
                </a:lnTo>
                <a:lnTo>
                  <a:pt x="185001" y="6190"/>
                </a:lnTo>
                <a:lnTo>
                  <a:pt x="183304" y="5666"/>
                </a:lnTo>
                <a:lnTo>
                  <a:pt x="181606" y="5167"/>
                </a:lnTo>
                <a:lnTo>
                  <a:pt x="179897" y="4680"/>
                </a:lnTo>
                <a:lnTo>
                  <a:pt x="178187" y="4231"/>
                </a:lnTo>
                <a:lnTo>
                  <a:pt x="176465" y="3794"/>
                </a:lnTo>
                <a:lnTo>
                  <a:pt x="174742" y="3395"/>
                </a:lnTo>
                <a:lnTo>
                  <a:pt x="173008" y="3008"/>
                </a:lnTo>
                <a:lnTo>
                  <a:pt x="171286" y="2646"/>
                </a:lnTo>
                <a:lnTo>
                  <a:pt x="169538" y="2309"/>
                </a:lnTo>
                <a:lnTo>
                  <a:pt x="167804" y="1997"/>
                </a:lnTo>
                <a:lnTo>
                  <a:pt x="166057" y="1710"/>
                </a:lnTo>
                <a:lnTo>
                  <a:pt x="164297" y="1435"/>
                </a:lnTo>
                <a:lnTo>
                  <a:pt x="162550" y="1186"/>
                </a:lnTo>
                <a:lnTo>
                  <a:pt x="160790" y="974"/>
                </a:lnTo>
                <a:lnTo>
                  <a:pt x="159030" y="774"/>
                </a:lnTo>
                <a:lnTo>
                  <a:pt x="157258" y="599"/>
                </a:lnTo>
                <a:lnTo>
                  <a:pt x="155499" y="437"/>
                </a:lnTo>
                <a:lnTo>
                  <a:pt x="153726" y="312"/>
                </a:lnTo>
                <a:lnTo>
                  <a:pt x="151954" y="200"/>
                </a:lnTo>
                <a:lnTo>
                  <a:pt x="150195" y="125"/>
                </a:lnTo>
                <a:lnTo>
                  <a:pt x="148984" y="75"/>
                </a:lnTo>
                <a:lnTo>
                  <a:pt x="147774" y="38"/>
                </a:lnTo>
                <a:lnTo>
                  <a:pt x="146563" y="13"/>
                </a:lnTo>
                <a:lnTo>
                  <a:pt x="1453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8"/>
          <p:cNvSpPr txBox="1">
            <a:spLocks noGrp="1"/>
          </p:cNvSpPr>
          <p:nvPr>
            <p:ph type="title" idx="6"/>
          </p:nvPr>
        </p:nvSpPr>
        <p:spPr>
          <a:xfrm>
            <a:off x="723900" y="540000"/>
            <a:ext cx="7700100" cy="500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126"/>
        <p:cNvGrpSpPr/>
        <p:nvPr/>
      </p:nvGrpSpPr>
      <p:grpSpPr>
        <a:xfrm>
          <a:off x="0" y="0"/>
          <a:ext cx="0" cy="0"/>
          <a:chOff x="0" y="0"/>
          <a:chExt cx="0" cy="0"/>
        </a:xfrm>
      </p:grpSpPr>
      <p:sp>
        <p:nvSpPr>
          <p:cNvPr id="127" name="Google Shape;127;p19"/>
          <p:cNvSpPr txBox="1">
            <a:spLocks noGrp="1"/>
          </p:cNvSpPr>
          <p:nvPr>
            <p:ph type="subTitle" idx="1"/>
          </p:nvPr>
        </p:nvSpPr>
        <p:spPr>
          <a:xfrm>
            <a:off x="1524300" y="2118275"/>
            <a:ext cx="2285700" cy="3375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1600"/>
              </a:spcBef>
              <a:spcAft>
                <a:spcPts val="0"/>
              </a:spcAft>
              <a:buNone/>
              <a:defRPr b="1"/>
            </a:lvl2pPr>
            <a:lvl3pPr lvl="2" rtl="0">
              <a:spcBef>
                <a:spcPts val="1600"/>
              </a:spcBef>
              <a:spcAft>
                <a:spcPts val="0"/>
              </a:spcAft>
              <a:buNone/>
              <a:defRPr b="1"/>
            </a:lvl3pPr>
            <a:lvl4pPr lvl="3" rtl="0">
              <a:spcBef>
                <a:spcPts val="1600"/>
              </a:spcBef>
              <a:spcAft>
                <a:spcPts val="0"/>
              </a:spcAft>
              <a:buNone/>
              <a:defRPr b="1"/>
            </a:lvl4pPr>
            <a:lvl5pPr lvl="4" rtl="0">
              <a:spcBef>
                <a:spcPts val="1600"/>
              </a:spcBef>
              <a:spcAft>
                <a:spcPts val="0"/>
              </a:spcAft>
              <a:buNone/>
              <a:defRPr b="1"/>
            </a:lvl5pPr>
            <a:lvl6pPr lvl="5" rtl="0">
              <a:spcBef>
                <a:spcPts val="1600"/>
              </a:spcBef>
              <a:spcAft>
                <a:spcPts val="0"/>
              </a:spcAft>
              <a:buNone/>
              <a:defRPr b="1"/>
            </a:lvl6pPr>
            <a:lvl7pPr lvl="6" rtl="0">
              <a:spcBef>
                <a:spcPts val="1600"/>
              </a:spcBef>
              <a:spcAft>
                <a:spcPts val="0"/>
              </a:spcAft>
              <a:buNone/>
              <a:defRPr b="1"/>
            </a:lvl7pPr>
            <a:lvl8pPr lvl="7" rtl="0">
              <a:spcBef>
                <a:spcPts val="1600"/>
              </a:spcBef>
              <a:spcAft>
                <a:spcPts val="0"/>
              </a:spcAft>
              <a:buNone/>
              <a:defRPr b="1"/>
            </a:lvl8pPr>
            <a:lvl9pPr lvl="8" rtl="0">
              <a:spcBef>
                <a:spcPts val="1600"/>
              </a:spcBef>
              <a:spcAft>
                <a:spcPts val="1600"/>
              </a:spcAft>
              <a:buNone/>
              <a:defRPr b="1"/>
            </a:lvl9pPr>
          </a:lstStyle>
          <a:p>
            <a:endParaRPr/>
          </a:p>
        </p:txBody>
      </p:sp>
      <p:sp>
        <p:nvSpPr>
          <p:cNvPr id="128" name="Google Shape;128;p19"/>
          <p:cNvSpPr txBox="1">
            <a:spLocks noGrp="1"/>
          </p:cNvSpPr>
          <p:nvPr>
            <p:ph type="subTitle" idx="2"/>
          </p:nvPr>
        </p:nvSpPr>
        <p:spPr>
          <a:xfrm>
            <a:off x="1524300" y="2413546"/>
            <a:ext cx="2285700" cy="61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129" name="Google Shape;129;p19"/>
          <p:cNvSpPr txBox="1">
            <a:spLocks noGrp="1"/>
          </p:cNvSpPr>
          <p:nvPr>
            <p:ph type="subTitle" idx="3"/>
          </p:nvPr>
        </p:nvSpPr>
        <p:spPr>
          <a:xfrm>
            <a:off x="5334000" y="2118275"/>
            <a:ext cx="2285700" cy="3375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1600"/>
              </a:spcBef>
              <a:spcAft>
                <a:spcPts val="0"/>
              </a:spcAft>
              <a:buNone/>
              <a:defRPr b="1"/>
            </a:lvl2pPr>
            <a:lvl3pPr lvl="2" rtl="0">
              <a:spcBef>
                <a:spcPts val="1600"/>
              </a:spcBef>
              <a:spcAft>
                <a:spcPts val="0"/>
              </a:spcAft>
              <a:buNone/>
              <a:defRPr b="1"/>
            </a:lvl3pPr>
            <a:lvl4pPr lvl="3" rtl="0">
              <a:spcBef>
                <a:spcPts val="1600"/>
              </a:spcBef>
              <a:spcAft>
                <a:spcPts val="0"/>
              </a:spcAft>
              <a:buNone/>
              <a:defRPr b="1"/>
            </a:lvl4pPr>
            <a:lvl5pPr lvl="4" rtl="0">
              <a:spcBef>
                <a:spcPts val="1600"/>
              </a:spcBef>
              <a:spcAft>
                <a:spcPts val="0"/>
              </a:spcAft>
              <a:buNone/>
              <a:defRPr b="1"/>
            </a:lvl5pPr>
            <a:lvl6pPr lvl="5" rtl="0">
              <a:spcBef>
                <a:spcPts val="1600"/>
              </a:spcBef>
              <a:spcAft>
                <a:spcPts val="0"/>
              </a:spcAft>
              <a:buNone/>
              <a:defRPr b="1"/>
            </a:lvl6pPr>
            <a:lvl7pPr lvl="6" rtl="0">
              <a:spcBef>
                <a:spcPts val="1600"/>
              </a:spcBef>
              <a:spcAft>
                <a:spcPts val="0"/>
              </a:spcAft>
              <a:buNone/>
              <a:defRPr b="1"/>
            </a:lvl7pPr>
            <a:lvl8pPr lvl="7" rtl="0">
              <a:spcBef>
                <a:spcPts val="1600"/>
              </a:spcBef>
              <a:spcAft>
                <a:spcPts val="0"/>
              </a:spcAft>
              <a:buNone/>
              <a:defRPr b="1"/>
            </a:lvl8pPr>
            <a:lvl9pPr lvl="8" rtl="0">
              <a:spcBef>
                <a:spcPts val="1600"/>
              </a:spcBef>
              <a:spcAft>
                <a:spcPts val="1600"/>
              </a:spcAft>
              <a:buNone/>
              <a:defRPr b="1"/>
            </a:lvl9pPr>
          </a:lstStyle>
          <a:p>
            <a:endParaRPr/>
          </a:p>
        </p:txBody>
      </p:sp>
      <p:sp>
        <p:nvSpPr>
          <p:cNvPr id="130" name="Google Shape;130;p19"/>
          <p:cNvSpPr txBox="1">
            <a:spLocks noGrp="1"/>
          </p:cNvSpPr>
          <p:nvPr>
            <p:ph type="subTitle" idx="4"/>
          </p:nvPr>
        </p:nvSpPr>
        <p:spPr>
          <a:xfrm>
            <a:off x="5334000" y="2413546"/>
            <a:ext cx="2285700" cy="61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131" name="Google Shape;131;p19"/>
          <p:cNvSpPr txBox="1">
            <a:spLocks noGrp="1"/>
          </p:cNvSpPr>
          <p:nvPr>
            <p:ph type="subTitle" idx="5"/>
          </p:nvPr>
        </p:nvSpPr>
        <p:spPr>
          <a:xfrm>
            <a:off x="1524300" y="3693600"/>
            <a:ext cx="2285700" cy="3375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1600"/>
              </a:spcBef>
              <a:spcAft>
                <a:spcPts val="0"/>
              </a:spcAft>
              <a:buNone/>
              <a:defRPr b="1"/>
            </a:lvl2pPr>
            <a:lvl3pPr lvl="2" rtl="0">
              <a:spcBef>
                <a:spcPts val="1600"/>
              </a:spcBef>
              <a:spcAft>
                <a:spcPts val="0"/>
              </a:spcAft>
              <a:buNone/>
              <a:defRPr b="1"/>
            </a:lvl3pPr>
            <a:lvl4pPr lvl="3" rtl="0">
              <a:spcBef>
                <a:spcPts val="1600"/>
              </a:spcBef>
              <a:spcAft>
                <a:spcPts val="0"/>
              </a:spcAft>
              <a:buNone/>
              <a:defRPr b="1"/>
            </a:lvl4pPr>
            <a:lvl5pPr lvl="4" rtl="0">
              <a:spcBef>
                <a:spcPts val="1600"/>
              </a:spcBef>
              <a:spcAft>
                <a:spcPts val="0"/>
              </a:spcAft>
              <a:buNone/>
              <a:defRPr b="1"/>
            </a:lvl5pPr>
            <a:lvl6pPr lvl="5" rtl="0">
              <a:spcBef>
                <a:spcPts val="1600"/>
              </a:spcBef>
              <a:spcAft>
                <a:spcPts val="0"/>
              </a:spcAft>
              <a:buNone/>
              <a:defRPr b="1"/>
            </a:lvl6pPr>
            <a:lvl7pPr lvl="6" rtl="0">
              <a:spcBef>
                <a:spcPts val="1600"/>
              </a:spcBef>
              <a:spcAft>
                <a:spcPts val="0"/>
              </a:spcAft>
              <a:buNone/>
              <a:defRPr b="1"/>
            </a:lvl7pPr>
            <a:lvl8pPr lvl="7" rtl="0">
              <a:spcBef>
                <a:spcPts val="1600"/>
              </a:spcBef>
              <a:spcAft>
                <a:spcPts val="0"/>
              </a:spcAft>
              <a:buNone/>
              <a:defRPr b="1"/>
            </a:lvl8pPr>
            <a:lvl9pPr lvl="8" rtl="0">
              <a:spcBef>
                <a:spcPts val="1600"/>
              </a:spcBef>
              <a:spcAft>
                <a:spcPts val="1600"/>
              </a:spcAft>
              <a:buNone/>
              <a:defRPr b="1"/>
            </a:lvl9pPr>
          </a:lstStyle>
          <a:p>
            <a:endParaRPr/>
          </a:p>
        </p:txBody>
      </p:sp>
      <p:sp>
        <p:nvSpPr>
          <p:cNvPr id="132" name="Google Shape;132;p19"/>
          <p:cNvSpPr txBox="1">
            <a:spLocks noGrp="1"/>
          </p:cNvSpPr>
          <p:nvPr>
            <p:ph type="subTitle" idx="6"/>
          </p:nvPr>
        </p:nvSpPr>
        <p:spPr>
          <a:xfrm>
            <a:off x="1524300" y="3988871"/>
            <a:ext cx="2285700" cy="61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133" name="Google Shape;133;p19"/>
          <p:cNvSpPr txBox="1">
            <a:spLocks noGrp="1"/>
          </p:cNvSpPr>
          <p:nvPr>
            <p:ph type="subTitle" idx="7"/>
          </p:nvPr>
        </p:nvSpPr>
        <p:spPr>
          <a:xfrm>
            <a:off x="5334000" y="3693600"/>
            <a:ext cx="2285700" cy="3375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1600"/>
              </a:spcBef>
              <a:spcAft>
                <a:spcPts val="0"/>
              </a:spcAft>
              <a:buNone/>
              <a:defRPr b="1"/>
            </a:lvl2pPr>
            <a:lvl3pPr lvl="2" rtl="0">
              <a:spcBef>
                <a:spcPts val="1600"/>
              </a:spcBef>
              <a:spcAft>
                <a:spcPts val="0"/>
              </a:spcAft>
              <a:buNone/>
              <a:defRPr b="1"/>
            </a:lvl3pPr>
            <a:lvl4pPr lvl="3" rtl="0">
              <a:spcBef>
                <a:spcPts val="1600"/>
              </a:spcBef>
              <a:spcAft>
                <a:spcPts val="0"/>
              </a:spcAft>
              <a:buNone/>
              <a:defRPr b="1"/>
            </a:lvl4pPr>
            <a:lvl5pPr lvl="4" rtl="0">
              <a:spcBef>
                <a:spcPts val="1600"/>
              </a:spcBef>
              <a:spcAft>
                <a:spcPts val="0"/>
              </a:spcAft>
              <a:buNone/>
              <a:defRPr b="1"/>
            </a:lvl5pPr>
            <a:lvl6pPr lvl="5" rtl="0">
              <a:spcBef>
                <a:spcPts val="1600"/>
              </a:spcBef>
              <a:spcAft>
                <a:spcPts val="0"/>
              </a:spcAft>
              <a:buNone/>
              <a:defRPr b="1"/>
            </a:lvl6pPr>
            <a:lvl7pPr lvl="6" rtl="0">
              <a:spcBef>
                <a:spcPts val="1600"/>
              </a:spcBef>
              <a:spcAft>
                <a:spcPts val="0"/>
              </a:spcAft>
              <a:buNone/>
              <a:defRPr b="1"/>
            </a:lvl7pPr>
            <a:lvl8pPr lvl="7" rtl="0">
              <a:spcBef>
                <a:spcPts val="1600"/>
              </a:spcBef>
              <a:spcAft>
                <a:spcPts val="0"/>
              </a:spcAft>
              <a:buNone/>
              <a:defRPr b="1"/>
            </a:lvl8pPr>
            <a:lvl9pPr lvl="8" rtl="0">
              <a:spcBef>
                <a:spcPts val="1600"/>
              </a:spcBef>
              <a:spcAft>
                <a:spcPts val="1600"/>
              </a:spcAft>
              <a:buNone/>
              <a:defRPr b="1"/>
            </a:lvl9pPr>
          </a:lstStyle>
          <a:p>
            <a:endParaRPr/>
          </a:p>
        </p:txBody>
      </p:sp>
      <p:sp>
        <p:nvSpPr>
          <p:cNvPr id="134" name="Google Shape;134;p19"/>
          <p:cNvSpPr txBox="1">
            <a:spLocks noGrp="1"/>
          </p:cNvSpPr>
          <p:nvPr>
            <p:ph type="subTitle" idx="8"/>
          </p:nvPr>
        </p:nvSpPr>
        <p:spPr>
          <a:xfrm>
            <a:off x="5334000" y="3988871"/>
            <a:ext cx="2285700" cy="61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135" name="Google Shape;135;p19"/>
          <p:cNvSpPr txBox="1">
            <a:spLocks noGrp="1"/>
          </p:cNvSpPr>
          <p:nvPr>
            <p:ph type="title"/>
          </p:nvPr>
        </p:nvSpPr>
        <p:spPr>
          <a:xfrm>
            <a:off x="723900" y="540000"/>
            <a:ext cx="7700100" cy="500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6" name="Google Shape;136;p19"/>
          <p:cNvSpPr/>
          <p:nvPr/>
        </p:nvSpPr>
        <p:spPr>
          <a:xfrm flipH="1">
            <a:off x="-1864102" y="3449716"/>
            <a:ext cx="4874649" cy="3502634"/>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9"/>
          <p:cNvSpPr/>
          <p:nvPr/>
        </p:nvSpPr>
        <p:spPr>
          <a:xfrm rot="10800000" flipH="1">
            <a:off x="6171398" y="-1859847"/>
            <a:ext cx="4874649" cy="3502634"/>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CUSTOM_3_2">
    <p:spTree>
      <p:nvGrpSpPr>
        <p:cNvPr id="1" name="Shape 138"/>
        <p:cNvGrpSpPr/>
        <p:nvPr/>
      </p:nvGrpSpPr>
      <p:grpSpPr>
        <a:xfrm>
          <a:off x="0" y="0"/>
          <a:ext cx="0" cy="0"/>
          <a:chOff x="0" y="0"/>
          <a:chExt cx="0" cy="0"/>
        </a:xfrm>
      </p:grpSpPr>
      <p:sp>
        <p:nvSpPr>
          <p:cNvPr id="139" name="Google Shape;139;p20"/>
          <p:cNvSpPr txBox="1">
            <a:spLocks noGrp="1"/>
          </p:cNvSpPr>
          <p:nvPr>
            <p:ph type="subTitle" idx="1"/>
          </p:nvPr>
        </p:nvSpPr>
        <p:spPr>
          <a:xfrm>
            <a:off x="1552525" y="1563900"/>
            <a:ext cx="6039000" cy="143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600"/>
            </a:lvl1pPr>
            <a:lvl2pPr lvl="1" rtl="0">
              <a:spcBef>
                <a:spcPts val="1600"/>
              </a:spcBef>
              <a:spcAft>
                <a:spcPts val="0"/>
              </a:spcAft>
              <a:buSzPts val="2200"/>
              <a:buNone/>
              <a:defRPr sz="2200"/>
            </a:lvl2pPr>
            <a:lvl3pPr lvl="2" rtl="0">
              <a:spcBef>
                <a:spcPts val="1600"/>
              </a:spcBef>
              <a:spcAft>
                <a:spcPts val="0"/>
              </a:spcAft>
              <a:buSzPts val="2200"/>
              <a:buNone/>
              <a:defRPr sz="2200"/>
            </a:lvl3pPr>
            <a:lvl4pPr lvl="3" rtl="0">
              <a:spcBef>
                <a:spcPts val="1600"/>
              </a:spcBef>
              <a:spcAft>
                <a:spcPts val="0"/>
              </a:spcAft>
              <a:buSzPts val="2200"/>
              <a:buNone/>
              <a:defRPr sz="2200"/>
            </a:lvl4pPr>
            <a:lvl5pPr lvl="4" rtl="0">
              <a:spcBef>
                <a:spcPts val="1600"/>
              </a:spcBef>
              <a:spcAft>
                <a:spcPts val="0"/>
              </a:spcAft>
              <a:buSzPts val="2200"/>
              <a:buNone/>
              <a:defRPr sz="2200"/>
            </a:lvl5pPr>
            <a:lvl6pPr lvl="5" rtl="0">
              <a:spcBef>
                <a:spcPts val="1600"/>
              </a:spcBef>
              <a:spcAft>
                <a:spcPts val="0"/>
              </a:spcAft>
              <a:buSzPts val="2200"/>
              <a:buNone/>
              <a:defRPr sz="2200"/>
            </a:lvl6pPr>
            <a:lvl7pPr lvl="6" rtl="0">
              <a:spcBef>
                <a:spcPts val="1600"/>
              </a:spcBef>
              <a:spcAft>
                <a:spcPts val="0"/>
              </a:spcAft>
              <a:buSzPts val="2200"/>
              <a:buNone/>
              <a:defRPr sz="2200"/>
            </a:lvl7pPr>
            <a:lvl8pPr lvl="7" rtl="0">
              <a:spcBef>
                <a:spcPts val="1600"/>
              </a:spcBef>
              <a:spcAft>
                <a:spcPts val="0"/>
              </a:spcAft>
              <a:buSzPts val="2200"/>
              <a:buNone/>
              <a:defRPr sz="2200"/>
            </a:lvl8pPr>
            <a:lvl9pPr lvl="8" rtl="0">
              <a:spcBef>
                <a:spcPts val="1600"/>
              </a:spcBef>
              <a:spcAft>
                <a:spcPts val="1600"/>
              </a:spcAft>
              <a:buSzPts val="2200"/>
              <a:buNone/>
              <a:defRPr sz="2200"/>
            </a:lvl9pPr>
          </a:lstStyle>
          <a:p>
            <a:endParaRPr/>
          </a:p>
        </p:txBody>
      </p:sp>
      <p:sp>
        <p:nvSpPr>
          <p:cNvPr id="140" name="Google Shape;140;p20"/>
          <p:cNvSpPr txBox="1">
            <a:spLocks noGrp="1"/>
          </p:cNvSpPr>
          <p:nvPr>
            <p:ph type="title"/>
          </p:nvPr>
        </p:nvSpPr>
        <p:spPr>
          <a:xfrm>
            <a:off x="3003125" y="2994903"/>
            <a:ext cx="3142800" cy="584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1800">
                <a:solidFill>
                  <a:schemeClr val="accent6"/>
                </a:solidFill>
              </a:defRPr>
            </a:lvl1pPr>
            <a:lvl2pPr lvl="1"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2pPr>
            <a:lvl3pPr lvl="2"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3pPr>
            <a:lvl4pPr lvl="3"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4pPr>
            <a:lvl5pPr lvl="4"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5pPr>
            <a:lvl6pPr lvl="5"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6pPr>
            <a:lvl7pPr lvl="6"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7pPr>
            <a:lvl8pPr lvl="7"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8pPr>
            <a:lvl9pPr lvl="8"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9pPr>
          </a:lstStyle>
          <a:p>
            <a:endParaRPr/>
          </a:p>
        </p:txBody>
      </p:sp>
      <p:sp>
        <p:nvSpPr>
          <p:cNvPr id="141" name="Google Shape;141;p20"/>
          <p:cNvSpPr/>
          <p:nvPr/>
        </p:nvSpPr>
        <p:spPr>
          <a:xfrm rot="10800000" flipH="1">
            <a:off x="2658617" y="-1"/>
            <a:ext cx="6485384" cy="2566085"/>
          </a:xfrm>
          <a:custGeom>
            <a:avLst/>
            <a:gdLst/>
            <a:ahLst/>
            <a:cxnLst/>
            <a:rect l="l" t="t" r="r" b="b"/>
            <a:pathLst>
              <a:path w="70099" h="26222" extrusionOk="0">
                <a:moveTo>
                  <a:pt x="70099" y="0"/>
                </a:moveTo>
                <a:lnTo>
                  <a:pt x="68375" y="1943"/>
                </a:lnTo>
                <a:lnTo>
                  <a:pt x="67524" y="2903"/>
                </a:lnTo>
                <a:lnTo>
                  <a:pt x="66651" y="3841"/>
                </a:lnTo>
                <a:lnTo>
                  <a:pt x="66171" y="4343"/>
                </a:lnTo>
                <a:lnTo>
                  <a:pt x="65691" y="4845"/>
                </a:lnTo>
                <a:lnTo>
                  <a:pt x="65200" y="5336"/>
                </a:lnTo>
                <a:lnTo>
                  <a:pt x="64698" y="5827"/>
                </a:lnTo>
                <a:lnTo>
                  <a:pt x="64196" y="6307"/>
                </a:lnTo>
                <a:lnTo>
                  <a:pt x="63683" y="6788"/>
                </a:lnTo>
                <a:lnTo>
                  <a:pt x="63159" y="7257"/>
                </a:lnTo>
                <a:lnTo>
                  <a:pt x="62635" y="7715"/>
                </a:lnTo>
                <a:lnTo>
                  <a:pt x="62101" y="8152"/>
                </a:lnTo>
                <a:lnTo>
                  <a:pt x="61566" y="8588"/>
                </a:lnTo>
                <a:lnTo>
                  <a:pt x="61009" y="9014"/>
                </a:lnTo>
                <a:lnTo>
                  <a:pt x="60453" y="9428"/>
                </a:lnTo>
                <a:lnTo>
                  <a:pt x="59875" y="9821"/>
                </a:lnTo>
                <a:lnTo>
                  <a:pt x="59296" y="10203"/>
                </a:lnTo>
                <a:lnTo>
                  <a:pt x="58707" y="10563"/>
                </a:lnTo>
                <a:lnTo>
                  <a:pt x="58107" y="10912"/>
                </a:lnTo>
                <a:lnTo>
                  <a:pt x="57529" y="11229"/>
                </a:lnTo>
                <a:lnTo>
                  <a:pt x="56939" y="11523"/>
                </a:lnTo>
                <a:lnTo>
                  <a:pt x="56339" y="11807"/>
                </a:lnTo>
                <a:lnTo>
                  <a:pt x="55739" y="12069"/>
                </a:lnTo>
                <a:lnTo>
                  <a:pt x="55128" y="12320"/>
                </a:lnTo>
                <a:lnTo>
                  <a:pt x="54517" y="12549"/>
                </a:lnTo>
                <a:lnTo>
                  <a:pt x="53895" y="12778"/>
                </a:lnTo>
                <a:lnTo>
                  <a:pt x="53262" y="12986"/>
                </a:lnTo>
                <a:lnTo>
                  <a:pt x="52640" y="13182"/>
                </a:lnTo>
                <a:lnTo>
                  <a:pt x="51996" y="13357"/>
                </a:lnTo>
                <a:lnTo>
                  <a:pt x="51363" y="13531"/>
                </a:lnTo>
                <a:lnTo>
                  <a:pt x="50719" y="13684"/>
                </a:lnTo>
                <a:lnTo>
                  <a:pt x="50076" y="13826"/>
                </a:lnTo>
                <a:lnTo>
                  <a:pt x="49421" y="13968"/>
                </a:lnTo>
                <a:lnTo>
                  <a:pt x="48777" y="14088"/>
                </a:lnTo>
                <a:lnTo>
                  <a:pt x="48122" y="14208"/>
                </a:lnTo>
                <a:lnTo>
                  <a:pt x="47042" y="14371"/>
                </a:lnTo>
                <a:lnTo>
                  <a:pt x="45951" y="14524"/>
                </a:lnTo>
                <a:lnTo>
                  <a:pt x="44860" y="14655"/>
                </a:lnTo>
                <a:lnTo>
                  <a:pt x="43758" y="14753"/>
                </a:lnTo>
                <a:lnTo>
                  <a:pt x="42666" y="14851"/>
                </a:lnTo>
                <a:lnTo>
                  <a:pt x="41564" y="14917"/>
                </a:lnTo>
                <a:lnTo>
                  <a:pt x="40462" y="14971"/>
                </a:lnTo>
                <a:lnTo>
                  <a:pt x="39360" y="15026"/>
                </a:lnTo>
                <a:lnTo>
                  <a:pt x="38258" y="15059"/>
                </a:lnTo>
                <a:lnTo>
                  <a:pt x="37156" y="15081"/>
                </a:lnTo>
                <a:lnTo>
                  <a:pt x="34941" y="15113"/>
                </a:lnTo>
                <a:lnTo>
                  <a:pt x="30511" y="15146"/>
                </a:lnTo>
                <a:lnTo>
                  <a:pt x="28306" y="15179"/>
                </a:lnTo>
                <a:lnTo>
                  <a:pt x="27204" y="15201"/>
                </a:lnTo>
                <a:lnTo>
                  <a:pt x="26102" y="15233"/>
                </a:lnTo>
                <a:lnTo>
                  <a:pt x="25000" y="15277"/>
                </a:lnTo>
                <a:lnTo>
                  <a:pt x="23909" y="15332"/>
                </a:lnTo>
                <a:lnTo>
                  <a:pt x="22807" y="15397"/>
                </a:lnTo>
                <a:lnTo>
                  <a:pt x="21716" y="15484"/>
                </a:lnTo>
                <a:lnTo>
                  <a:pt x="20624" y="15593"/>
                </a:lnTo>
                <a:lnTo>
                  <a:pt x="19544" y="15713"/>
                </a:lnTo>
                <a:lnTo>
                  <a:pt x="18453" y="15855"/>
                </a:lnTo>
                <a:lnTo>
                  <a:pt x="17384" y="16030"/>
                </a:lnTo>
                <a:lnTo>
                  <a:pt x="16838" y="16117"/>
                </a:lnTo>
                <a:lnTo>
                  <a:pt x="16303" y="16215"/>
                </a:lnTo>
                <a:lnTo>
                  <a:pt x="15769" y="16325"/>
                </a:lnTo>
                <a:lnTo>
                  <a:pt x="15234" y="16445"/>
                </a:lnTo>
                <a:lnTo>
                  <a:pt x="14699" y="16565"/>
                </a:lnTo>
                <a:lnTo>
                  <a:pt x="14165" y="16685"/>
                </a:lnTo>
                <a:lnTo>
                  <a:pt x="13630" y="16826"/>
                </a:lnTo>
                <a:lnTo>
                  <a:pt x="13095" y="16968"/>
                </a:lnTo>
                <a:lnTo>
                  <a:pt x="12495" y="17143"/>
                </a:lnTo>
                <a:lnTo>
                  <a:pt x="11895" y="17328"/>
                </a:lnTo>
                <a:lnTo>
                  <a:pt x="11295" y="17536"/>
                </a:lnTo>
                <a:lnTo>
                  <a:pt x="10695" y="17754"/>
                </a:lnTo>
                <a:lnTo>
                  <a:pt x="10105" y="17994"/>
                </a:lnTo>
                <a:lnTo>
                  <a:pt x="9516" y="18234"/>
                </a:lnTo>
                <a:lnTo>
                  <a:pt x="8938" y="18507"/>
                </a:lnTo>
                <a:lnTo>
                  <a:pt x="8370" y="18780"/>
                </a:lnTo>
                <a:lnTo>
                  <a:pt x="7803" y="19074"/>
                </a:lnTo>
                <a:lnTo>
                  <a:pt x="7246" y="19380"/>
                </a:lnTo>
                <a:lnTo>
                  <a:pt x="6701" y="19696"/>
                </a:lnTo>
                <a:lnTo>
                  <a:pt x="6155" y="20035"/>
                </a:lnTo>
                <a:lnTo>
                  <a:pt x="5631" y="20384"/>
                </a:lnTo>
                <a:lnTo>
                  <a:pt x="5108" y="20744"/>
                </a:lnTo>
                <a:lnTo>
                  <a:pt x="4606" y="21126"/>
                </a:lnTo>
                <a:lnTo>
                  <a:pt x="4115" y="21519"/>
                </a:lnTo>
                <a:lnTo>
                  <a:pt x="3820" y="21759"/>
                </a:lnTo>
                <a:lnTo>
                  <a:pt x="3525" y="22010"/>
                </a:lnTo>
                <a:lnTo>
                  <a:pt x="3242" y="22272"/>
                </a:lnTo>
                <a:lnTo>
                  <a:pt x="2969" y="22533"/>
                </a:lnTo>
                <a:lnTo>
                  <a:pt x="2696" y="22795"/>
                </a:lnTo>
                <a:lnTo>
                  <a:pt x="2423" y="23068"/>
                </a:lnTo>
                <a:lnTo>
                  <a:pt x="2162" y="23341"/>
                </a:lnTo>
                <a:lnTo>
                  <a:pt x="1911" y="23625"/>
                </a:lnTo>
                <a:lnTo>
                  <a:pt x="1649" y="23919"/>
                </a:lnTo>
                <a:lnTo>
                  <a:pt x="1409" y="24225"/>
                </a:lnTo>
                <a:lnTo>
                  <a:pt x="1158" y="24530"/>
                </a:lnTo>
                <a:lnTo>
                  <a:pt x="918" y="24847"/>
                </a:lnTo>
                <a:lnTo>
                  <a:pt x="688" y="25174"/>
                </a:lnTo>
                <a:lnTo>
                  <a:pt x="448" y="25512"/>
                </a:lnTo>
                <a:lnTo>
                  <a:pt x="219" y="25862"/>
                </a:lnTo>
                <a:lnTo>
                  <a:pt x="1" y="26222"/>
                </a:lnTo>
                <a:lnTo>
                  <a:pt x="70099" y="26222"/>
                </a:lnTo>
                <a:lnTo>
                  <a:pt x="700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0"/>
          <p:cNvSpPr/>
          <p:nvPr/>
        </p:nvSpPr>
        <p:spPr>
          <a:xfrm flipH="1">
            <a:off x="-83" y="2577424"/>
            <a:ext cx="6485384" cy="2566085"/>
          </a:xfrm>
          <a:custGeom>
            <a:avLst/>
            <a:gdLst/>
            <a:ahLst/>
            <a:cxnLst/>
            <a:rect l="l" t="t" r="r" b="b"/>
            <a:pathLst>
              <a:path w="70099" h="26222" extrusionOk="0">
                <a:moveTo>
                  <a:pt x="70099" y="0"/>
                </a:moveTo>
                <a:lnTo>
                  <a:pt x="68375" y="1943"/>
                </a:lnTo>
                <a:lnTo>
                  <a:pt x="67524" y="2903"/>
                </a:lnTo>
                <a:lnTo>
                  <a:pt x="66651" y="3841"/>
                </a:lnTo>
                <a:lnTo>
                  <a:pt x="66171" y="4343"/>
                </a:lnTo>
                <a:lnTo>
                  <a:pt x="65691" y="4845"/>
                </a:lnTo>
                <a:lnTo>
                  <a:pt x="65200" y="5336"/>
                </a:lnTo>
                <a:lnTo>
                  <a:pt x="64698" y="5827"/>
                </a:lnTo>
                <a:lnTo>
                  <a:pt x="64196" y="6307"/>
                </a:lnTo>
                <a:lnTo>
                  <a:pt x="63683" y="6788"/>
                </a:lnTo>
                <a:lnTo>
                  <a:pt x="63159" y="7257"/>
                </a:lnTo>
                <a:lnTo>
                  <a:pt x="62635" y="7715"/>
                </a:lnTo>
                <a:lnTo>
                  <a:pt x="62101" y="8152"/>
                </a:lnTo>
                <a:lnTo>
                  <a:pt x="61566" y="8588"/>
                </a:lnTo>
                <a:lnTo>
                  <a:pt x="61009" y="9014"/>
                </a:lnTo>
                <a:lnTo>
                  <a:pt x="60453" y="9428"/>
                </a:lnTo>
                <a:lnTo>
                  <a:pt x="59875" y="9821"/>
                </a:lnTo>
                <a:lnTo>
                  <a:pt x="59296" y="10203"/>
                </a:lnTo>
                <a:lnTo>
                  <a:pt x="58707" y="10563"/>
                </a:lnTo>
                <a:lnTo>
                  <a:pt x="58107" y="10912"/>
                </a:lnTo>
                <a:lnTo>
                  <a:pt x="57529" y="11229"/>
                </a:lnTo>
                <a:lnTo>
                  <a:pt x="56939" y="11523"/>
                </a:lnTo>
                <a:lnTo>
                  <a:pt x="56339" y="11807"/>
                </a:lnTo>
                <a:lnTo>
                  <a:pt x="55739" y="12069"/>
                </a:lnTo>
                <a:lnTo>
                  <a:pt x="55128" y="12320"/>
                </a:lnTo>
                <a:lnTo>
                  <a:pt x="54517" y="12549"/>
                </a:lnTo>
                <a:lnTo>
                  <a:pt x="53895" y="12778"/>
                </a:lnTo>
                <a:lnTo>
                  <a:pt x="53262" y="12986"/>
                </a:lnTo>
                <a:lnTo>
                  <a:pt x="52640" y="13182"/>
                </a:lnTo>
                <a:lnTo>
                  <a:pt x="51996" y="13357"/>
                </a:lnTo>
                <a:lnTo>
                  <a:pt x="51363" y="13531"/>
                </a:lnTo>
                <a:lnTo>
                  <a:pt x="50719" y="13684"/>
                </a:lnTo>
                <a:lnTo>
                  <a:pt x="50076" y="13826"/>
                </a:lnTo>
                <a:lnTo>
                  <a:pt x="49421" y="13968"/>
                </a:lnTo>
                <a:lnTo>
                  <a:pt x="48777" y="14088"/>
                </a:lnTo>
                <a:lnTo>
                  <a:pt x="48122" y="14208"/>
                </a:lnTo>
                <a:lnTo>
                  <a:pt x="47042" y="14371"/>
                </a:lnTo>
                <a:lnTo>
                  <a:pt x="45951" y="14524"/>
                </a:lnTo>
                <a:lnTo>
                  <a:pt x="44860" y="14655"/>
                </a:lnTo>
                <a:lnTo>
                  <a:pt x="43758" y="14753"/>
                </a:lnTo>
                <a:lnTo>
                  <a:pt x="42666" y="14851"/>
                </a:lnTo>
                <a:lnTo>
                  <a:pt x="41564" y="14917"/>
                </a:lnTo>
                <a:lnTo>
                  <a:pt x="40462" y="14971"/>
                </a:lnTo>
                <a:lnTo>
                  <a:pt x="39360" y="15026"/>
                </a:lnTo>
                <a:lnTo>
                  <a:pt x="38258" y="15059"/>
                </a:lnTo>
                <a:lnTo>
                  <a:pt x="37156" y="15081"/>
                </a:lnTo>
                <a:lnTo>
                  <a:pt x="34941" y="15113"/>
                </a:lnTo>
                <a:lnTo>
                  <a:pt x="30511" y="15146"/>
                </a:lnTo>
                <a:lnTo>
                  <a:pt x="28306" y="15179"/>
                </a:lnTo>
                <a:lnTo>
                  <a:pt x="27204" y="15201"/>
                </a:lnTo>
                <a:lnTo>
                  <a:pt x="26102" y="15233"/>
                </a:lnTo>
                <a:lnTo>
                  <a:pt x="25000" y="15277"/>
                </a:lnTo>
                <a:lnTo>
                  <a:pt x="23909" y="15332"/>
                </a:lnTo>
                <a:lnTo>
                  <a:pt x="22807" y="15397"/>
                </a:lnTo>
                <a:lnTo>
                  <a:pt x="21716" y="15484"/>
                </a:lnTo>
                <a:lnTo>
                  <a:pt x="20624" y="15593"/>
                </a:lnTo>
                <a:lnTo>
                  <a:pt x="19544" y="15713"/>
                </a:lnTo>
                <a:lnTo>
                  <a:pt x="18453" y="15855"/>
                </a:lnTo>
                <a:lnTo>
                  <a:pt x="17384" y="16030"/>
                </a:lnTo>
                <a:lnTo>
                  <a:pt x="16838" y="16117"/>
                </a:lnTo>
                <a:lnTo>
                  <a:pt x="16303" y="16215"/>
                </a:lnTo>
                <a:lnTo>
                  <a:pt x="15769" y="16325"/>
                </a:lnTo>
                <a:lnTo>
                  <a:pt x="15234" y="16445"/>
                </a:lnTo>
                <a:lnTo>
                  <a:pt x="14699" y="16565"/>
                </a:lnTo>
                <a:lnTo>
                  <a:pt x="14165" y="16685"/>
                </a:lnTo>
                <a:lnTo>
                  <a:pt x="13630" y="16826"/>
                </a:lnTo>
                <a:lnTo>
                  <a:pt x="13095" y="16968"/>
                </a:lnTo>
                <a:lnTo>
                  <a:pt x="12495" y="17143"/>
                </a:lnTo>
                <a:lnTo>
                  <a:pt x="11895" y="17328"/>
                </a:lnTo>
                <a:lnTo>
                  <a:pt x="11295" y="17536"/>
                </a:lnTo>
                <a:lnTo>
                  <a:pt x="10695" y="17754"/>
                </a:lnTo>
                <a:lnTo>
                  <a:pt x="10105" y="17994"/>
                </a:lnTo>
                <a:lnTo>
                  <a:pt x="9516" y="18234"/>
                </a:lnTo>
                <a:lnTo>
                  <a:pt x="8938" y="18507"/>
                </a:lnTo>
                <a:lnTo>
                  <a:pt x="8370" y="18780"/>
                </a:lnTo>
                <a:lnTo>
                  <a:pt x="7803" y="19074"/>
                </a:lnTo>
                <a:lnTo>
                  <a:pt x="7246" y="19380"/>
                </a:lnTo>
                <a:lnTo>
                  <a:pt x="6701" y="19696"/>
                </a:lnTo>
                <a:lnTo>
                  <a:pt x="6155" y="20035"/>
                </a:lnTo>
                <a:lnTo>
                  <a:pt x="5631" y="20384"/>
                </a:lnTo>
                <a:lnTo>
                  <a:pt x="5108" y="20744"/>
                </a:lnTo>
                <a:lnTo>
                  <a:pt x="4606" y="21126"/>
                </a:lnTo>
                <a:lnTo>
                  <a:pt x="4115" y="21519"/>
                </a:lnTo>
                <a:lnTo>
                  <a:pt x="3820" y="21759"/>
                </a:lnTo>
                <a:lnTo>
                  <a:pt x="3525" y="22010"/>
                </a:lnTo>
                <a:lnTo>
                  <a:pt x="3242" y="22272"/>
                </a:lnTo>
                <a:lnTo>
                  <a:pt x="2969" y="22533"/>
                </a:lnTo>
                <a:lnTo>
                  <a:pt x="2696" y="22795"/>
                </a:lnTo>
                <a:lnTo>
                  <a:pt x="2423" y="23068"/>
                </a:lnTo>
                <a:lnTo>
                  <a:pt x="2162" y="23341"/>
                </a:lnTo>
                <a:lnTo>
                  <a:pt x="1911" y="23625"/>
                </a:lnTo>
                <a:lnTo>
                  <a:pt x="1649" y="23919"/>
                </a:lnTo>
                <a:lnTo>
                  <a:pt x="1409" y="24225"/>
                </a:lnTo>
                <a:lnTo>
                  <a:pt x="1158" y="24530"/>
                </a:lnTo>
                <a:lnTo>
                  <a:pt x="918" y="24847"/>
                </a:lnTo>
                <a:lnTo>
                  <a:pt x="688" y="25174"/>
                </a:lnTo>
                <a:lnTo>
                  <a:pt x="448" y="25512"/>
                </a:lnTo>
                <a:lnTo>
                  <a:pt x="219" y="25862"/>
                </a:lnTo>
                <a:lnTo>
                  <a:pt x="1" y="26222"/>
                </a:lnTo>
                <a:lnTo>
                  <a:pt x="70099" y="26222"/>
                </a:lnTo>
                <a:lnTo>
                  <a:pt x="700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43"/>
        <p:cNvGrpSpPr/>
        <p:nvPr/>
      </p:nvGrpSpPr>
      <p:grpSpPr>
        <a:xfrm>
          <a:off x="0" y="0"/>
          <a:ext cx="0" cy="0"/>
          <a:chOff x="0" y="0"/>
          <a:chExt cx="0" cy="0"/>
        </a:xfrm>
      </p:grpSpPr>
      <p:sp>
        <p:nvSpPr>
          <p:cNvPr id="144" name="Google Shape;144;p21"/>
          <p:cNvSpPr txBox="1">
            <a:spLocks noGrp="1"/>
          </p:cNvSpPr>
          <p:nvPr>
            <p:ph type="body" idx="1"/>
          </p:nvPr>
        </p:nvSpPr>
        <p:spPr>
          <a:xfrm>
            <a:off x="723900" y="1341175"/>
            <a:ext cx="7700100" cy="3259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Roboto"/>
              <a:buAutoNum type="arabicPeriod"/>
              <a:defRPr sz="1400"/>
            </a:lvl1pPr>
            <a:lvl2pPr marL="914400" lvl="1" indent="-317500" rtl="0">
              <a:lnSpc>
                <a:spcPct val="100000"/>
              </a:lnSpc>
              <a:spcBef>
                <a:spcPts val="1600"/>
              </a:spcBef>
              <a:spcAft>
                <a:spcPts val="0"/>
              </a:spcAft>
              <a:buSzPts val="1400"/>
              <a:buFont typeface="Roboto"/>
              <a:buAutoNum type="alphaLcPeriod"/>
              <a:defRPr/>
            </a:lvl2pPr>
            <a:lvl3pPr marL="1371600" lvl="2" indent="-317500" rtl="0">
              <a:lnSpc>
                <a:spcPct val="100000"/>
              </a:lnSpc>
              <a:spcBef>
                <a:spcPts val="1600"/>
              </a:spcBef>
              <a:spcAft>
                <a:spcPts val="0"/>
              </a:spcAft>
              <a:buSzPts val="1400"/>
              <a:buFont typeface="Roboto"/>
              <a:buAutoNum type="romanLcPeriod"/>
              <a:defRPr/>
            </a:lvl3pPr>
            <a:lvl4pPr marL="1828800" lvl="3" indent="-317500" rtl="0">
              <a:lnSpc>
                <a:spcPct val="100000"/>
              </a:lnSpc>
              <a:spcBef>
                <a:spcPts val="1600"/>
              </a:spcBef>
              <a:spcAft>
                <a:spcPts val="0"/>
              </a:spcAft>
              <a:buSzPts val="1400"/>
              <a:buFont typeface="Roboto"/>
              <a:buAutoNum type="arabicPeriod"/>
              <a:defRPr/>
            </a:lvl4pPr>
            <a:lvl5pPr marL="2286000" lvl="4" indent="-317500" rtl="0">
              <a:lnSpc>
                <a:spcPct val="100000"/>
              </a:lnSpc>
              <a:spcBef>
                <a:spcPts val="1600"/>
              </a:spcBef>
              <a:spcAft>
                <a:spcPts val="0"/>
              </a:spcAft>
              <a:buSzPts val="1400"/>
              <a:buFont typeface="Roboto"/>
              <a:buAutoNum type="alphaLcPeriod"/>
              <a:defRPr/>
            </a:lvl5pPr>
            <a:lvl6pPr marL="2743200" lvl="5" indent="-317500" rtl="0">
              <a:lnSpc>
                <a:spcPct val="100000"/>
              </a:lnSpc>
              <a:spcBef>
                <a:spcPts val="1600"/>
              </a:spcBef>
              <a:spcAft>
                <a:spcPts val="0"/>
              </a:spcAft>
              <a:buSzPts val="1400"/>
              <a:buFont typeface="Roboto"/>
              <a:buAutoNum type="romanLcPeriod"/>
              <a:defRPr/>
            </a:lvl6pPr>
            <a:lvl7pPr marL="3200400" lvl="6" indent="-317500" rtl="0">
              <a:lnSpc>
                <a:spcPct val="100000"/>
              </a:lnSpc>
              <a:spcBef>
                <a:spcPts val="1600"/>
              </a:spcBef>
              <a:spcAft>
                <a:spcPts val="0"/>
              </a:spcAft>
              <a:buSzPts val="1400"/>
              <a:buFont typeface="Roboto"/>
              <a:buAutoNum type="arabicPeriod"/>
              <a:defRPr/>
            </a:lvl7pPr>
            <a:lvl8pPr marL="3657600" lvl="7" indent="-317500" rtl="0">
              <a:lnSpc>
                <a:spcPct val="100000"/>
              </a:lnSpc>
              <a:spcBef>
                <a:spcPts val="1600"/>
              </a:spcBef>
              <a:spcAft>
                <a:spcPts val="0"/>
              </a:spcAft>
              <a:buSzPts val="1400"/>
              <a:buFont typeface="Roboto"/>
              <a:buAutoNum type="alphaLcPeriod"/>
              <a:defRPr/>
            </a:lvl8pPr>
            <a:lvl9pPr marL="4114800" lvl="8" indent="-317500" rtl="0">
              <a:lnSpc>
                <a:spcPct val="100000"/>
              </a:lnSpc>
              <a:spcBef>
                <a:spcPts val="1600"/>
              </a:spcBef>
              <a:spcAft>
                <a:spcPts val="1600"/>
              </a:spcAft>
              <a:buSzPts val="1400"/>
              <a:buFont typeface="Roboto"/>
              <a:buAutoNum type="romanLcPeriod"/>
              <a:defRPr/>
            </a:lvl9pPr>
          </a:lstStyle>
          <a:p>
            <a:endParaRPr/>
          </a:p>
        </p:txBody>
      </p:sp>
      <p:sp>
        <p:nvSpPr>
          <p:cNvPr id="145" name="Google Shape;145;p21"/>
          <p:cNvSpPr txBox="1">
            <a:spLocks noGrp="1"/>
          </p:cNvSpPr>
          <p:nvPr>
            <p:ph type="title"/>
          </p:nvPr>
        </p:nvSpPr>
        <p:spPr>
          <a:xfrm>
            <a:off x="723900" y="540000"/>
            <a:ext cx="7700100" cy="500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 name="Google Shape;146;p21"/>
          <p:cNvSpPr/>
          <p:nvPr/>
        </p:nvSpPr>
        <p:spPr>
          <a:xfrm rot="10800000" flipH="1">
            <a:off x="5514051" y="-529690"/>
            <a:ext cx="6049519" cy="3234165"/>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1"/>
          <p:cNvSpPr/>
          <p:nvPr/>
        </p:nvSpPr>
        <p:spPr>
          <a:xfrm rot="10800000" flipH="1">
            <a:off x="6311974" y="-1455400"/>
            <a:ext cx="4874649" cy="3502634"/>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156"/>
        <p:cNvGrpSpPr/>
        <p:nvPr/>
      </p:nvGrpSpPr>
      <p:grpSpPr>
        <a:xfrm>
          <a:off x="0" y="0"/>
          <a:ext cx="0" cy="0"/>
          <a:chOff x="0" y="0"/>
          <a:chExt cx="0" cy="0"/>
        </a:xfrm>
      </p:grpSpPr>
      <p:sp>
        <p:nvSpPr>
          <p:cNvPr id="157" name="Google Shape;157;p23"/>
          <p:cNvSpPr/>
          <p:nvPr/>
        </p:nvSpPr>
        <p:spPr>
          <a:xfrm rot="-5400000" flipH="1">
            <a:off x="4452427" y="689474"/>
            <a:ext cx="5381057" cy="4002110"/>
          </a:xfrm>
          <a:custGeom>
            <a:avLst/>
            <a:gdLst/>
            <a:ahLst/>
            <a:cxnLst/>
            <a:rect l="l" t="t" r="r" b="b"/>
            <a:pathLst>
              <a:path w="67217" h="49992" extrusionOk="0">
                <a:moveTo>
                  <a:pt x="0" y="1"/>
                </a:moveTo>
                <a:lnTo>
                  <a:pt x="0" y="49991"/>
                </a:lnTo>
                <a:lnTo>
                  <a:pt x="67217" y="49991"/>
                </a:lnTo>
                <a:lnTo>
                  <a:pt x="67128" y="49484"/>
                </a:lnTo>
                <a:lnTo>
                  <a:pt x="67026" y="48989"/>
                </a:lnTo>
                <a:lnTo>
                  <a:pt x="66900" y="48494"/>
                </a:lnTo>
                <a:lnTo>
                  <a:pt x="66760" y="48000"/>
                </a:lnTo>
                <a:lnTo>
                  <a:pt x="66595" y="47518"/>
                </a:lnTo>
                <a:lnTo>
                  <a:pt x="66418" y="47036"/>
                </a:lnTo>
                <a:lnTo>
                  <a:pt x="66215" y="46554"/>
                </a:lnTo>
                <a:lnTo>
                  <a:pt x="65999" y="46084"/>
                </a:lnTo>
                <a:lnTo>
                  <a:pt x="65530" y="45222"/>
                </a:lnTo>
                <a:lnTo>
                  <a:pt x="65035" y="44372"/>
                </a:lnTo>
                <a:lnTo>
                  <a:pt x="64528" y="43522"/>
                </a:lnTo>
                <a:lnTo>
                  <a:pt x="64020" y="42685"/>
                </a:lnTo>
                <a:lnTo>
                  <a:pt x="63475" y="41860"/>
                </a:lnTo>
                <a:lnTo>
                  <a:pt x="62929" y="41036"/>
                </a:lnTo>
                <a:lnTo>
                  <a:pt x="62358" y="40237"/>
                </a:lnTo>
                <a:lnTo>
                  <a:pt x="61775" y="39463"/>
                </a:lnTo>
                <a:lnTo>
                  <a:pt x="61179" y="38702"/>
                </a:lnTo>
                <a:lnTo>
                  <a:pt x="60557" y="37953"/>
                </a:lnTo>
                <a:lnTo>
                  <a:pt x="59923" y="37230"/>
                </a:lnTo>
                <a:lnTo>
                  <a:pt x="59593" y="36875"/>
                </a:lnTo>
                <a:lnTo>
                  <a:pt x="59263" y="36533"/>
                </a:lnTo>
                <a:lnTo>
                  <a:pt x="58934" y="36190"/>
                </a:lnTo>
                <a:lnTo>
                  <a:pt x="58591" y="35860"/>
                </a:lnTo>
                <a:lnTo>
                  <a:pt x="58249" y="35543"/>
                </a:lnTo>
                <a:lnTo>
                  <a:pt x="57906" y="35226"/>
                </a:lnTo>
                <a:lnTo>
                  <a:pt x="57551" y="34909"/>
                </a:lnTo>
                <a:lnTo>
                  <a:pt x="57196" y="34605"/>
                </a:lnTo>
                <a:lnTo>
                  <a:pt x="56828" y="34313"/>
                </a:lnTo>
                <a:lnTo>
                  <a:pt x="56460" y="34021"/>
                </a:lnTo>
                <a:lnTo>
                  <a:pt x="56092" y="33742"/>
                </a:lnTo>
                <a:lnTo>
                  <a:pt x="55712" y="33476"/>
                </a:lnTo>
                <a:lnTo>
                  <a:pt x="55331" y="33222"/>
                </a:lnTo>
                <a:lnTo>
                  <a:pt x="54938" y="32968"/>
                </a:lnTo>
                <a:lnTo>
                  <a:pt x="54545" y="32715"/>
                </a:lnTo>
                <a:lnTo>
                  <a:pt x="54151" y="32486"/>
                </a:lnTo>
                <a:lnTo>
                  <a:pt x="53745" y="32258"/>
                </a:lnTo>
                <a:lnTo>
                  <a:pt x="53340" y="32055"/>
                </a:lnTo>
                <a:lnTo>
                  <a:pt x="52921" y="31839"/>
                </a:lnTo>
                <a:lnTo>
                  <a:pt x="52502" y="31649"/>
                </a:lnTo>
                <a:lnTo>
                  <a:pt x="52084" y="31472"/>
                </a:lnTo>
                <a:lnTo>
                  <a:pt x="51652" y="31294"/>
                </a:lnTo>
                <a:lnTo>
                  <a:pt x="51221" y="31142"/>
                </a:lnTo>
                <a:lnTo>
                  <a:pt x="50777" y="30990"/>
                </a:lnTo>
                <a:lnTo>
                  <a:pt x="50333" y="30850"/>
                </a:lnTo>
                <a:lnTo>
                  <a:pt x="49877" y="30723"/>
                </a:lnTo>
                <a:lnTo>
                  <a:pt x="49420" y="30609"/>
                </a:lnTo>
                <a:lnTo>
                  <a:pt x="48963" y="30508"/>
                </a:lnTo>
                <a:lnTo>
                  <a:pt x="48494" y="30419"/>
                </a:lnTo>
                <a:lnTo>
                  <a:pt x="48012" y="30343"/>
                </a:lnTo>
                <a:lnTo>
                  <a:pt x="47543" y="30267"/>
                </a:lnTo>
                <a:lnTo>
                  <a:pt x="47048" y="30216"/>
                </a:lnTo>
                <a:lnTo>
                  <a:pt x="46566" y="30178"/>
                </a:lnTo>
                <a:lnTo>
                  <a:pt x="46059" y="30165"/>
                </a:lnTo>
                <a:lnTo>
                  <a:pt x="45564" y="30152"/>
                </a:lnTo>
                <a:lnTo>
                  <a:pt x="45056" y="30152"/>
                </a:lnTo>
                <a:lnTo>
                  <a:pt x="44536" y="30165"/>
                </a:lnTo>
                <a:lnTo>
                  <a:pt x="44016" y="30203"/>
                </a:lnTo>
                <a:lnTo>
                  <a:pt x="43483" y="30241"/>
                </a:lnTo>
                <a:lnTo>
                  <a:pt x="42951" y="30305"/>
                </a:lnTo>
                <a:lnTo>
                  <a:pt x="42418" y="30381"/>
                </a:lnTo>
                <a:lnTo>
                  <a:pt x="41873" y="30482"/>
                </a:lnTo>
                <a:lnTo>
                  <a:pt x="41061" y="30622"/>
                </a:lnTo>
                <a:lnTo>
                  <a:pt x="40224" y="30787"/>
                </a:lnTo>
                <a:lnTo>
                  <a:pt x="39361" y="30977"/>
                </a:lnTo>
                <a:lnTo>
                  <a:pt x="38486" y="31180"/>
                </a:lnTo>
                <a:lnTo>
                  <a:pt x="36684" y="31624"/>
                </a:lnTo>
                <a:lnTo>
                  <a:pt x="34845" y="32068"/>
                </a:lnTo>
                <a:lnTo>
                  <a:pt x="33906" y="32283"/>
                </a:lnTo>
                <a:lnTo>
                  <a:pt x="32980" y="32486"/>
                </a:lnTo>
                <a:lnTo>
                  <a:pt x="32042" y="32689"/>
                </a:lnTo>
                <a:lnTo>
                  <a:pt x="31103" y="32854"/>
                </a:lnTo>
                <a:lnTo>
                  <a:pt x="30177" y="33019"/>
                </a:lnTo>
                <a:lnTo>
                  <a:pt x="29264" y="33146"/>
                </a:lnTo>
                <a:lnTo>
                  <a:pt x="28807" y="33197"/>
                </a:lnTo>
                <a:lnTo>
                  <a:pt x="28351" y="33247"/>
                </a:lnTo>
                <a:lnTo>
                  <a:pt x="27894" y="33285"/>
                </a:lnTo>
                <a:lnTo>
                  <a:pt x="27450" y="33311"/>
                </a:lnTo>
                <a:lnTo>
                  <a:pt x="27006" y="33336"/>
                </a:lnTo>
                <a:lnTo>
                  <a:pt x="26575" y="33349"/>
                </a:lnTo>
                <a:lnTo>
                  <a:pt x="26131" y="33349"/>
                </a:lnTo>
                <a:lnTo>
                  <a:pt x="25712" y="33336"/>
                </a:lnTo>
                <a:lnTo>
                  <a:pt x="25281" y="33311"/>
                </a:lnTo>
                <a:lnTo>
                  <a:pt x="24862" y="33285"/>
                </a:lnTo>
                <a:lnTo>
                  <a:pt x="24456" y="33235"/>
                </a:lnTo>
                <a:lnTo>
                  <a:pt x="24050" y="33171"/>
                </a:lnTo>
                <a:lnTo>
                  <a:pt x="23645" y="33095"/>
                </a:lnTo>
                <a:lnTo>
                  <a:pt x="23251" y="33019"/>
                </a:lnTo>
                <a:lnTo>
                  <a:pt x="22871" y="32918"/>
                </a:lnTo>
                <a:lnTo>
                  <a:pt x="22490" y="32791"/>
                </a:lnTo>
                <a:lnTo>
                  <a:pt x="22122" y="32664"/>
                </a:lnTo>
                <a:lnTo>
                  <a:pt x="21754" y="32524"/>
                </a:lnTo>
                <a:lnTo>
                  <a:pt x="21399" y="32359"/>
                </a:lnTo>
                <a:lnTo>
                  <a:pt x="21057" y="32169"/>
                </a:lnTo>
                <a:lnTo>
                  <a:pt x="20727" y="31979"/>
                </a:lnTo>
                <a:lnTo>
                  <a:pt x="20397" y="31763"/>
                </a:lnTo>
                <a:lnTo>
                  <a:pt x="20080" y="31522"/>
                </a:lnTo>
                <a:lnTo>
                  <a:pt x="19776" y="31269"/>
                </a:lnTo>
                <a:lnTo>
                  <a:pt x="19484" y="31002"/>
                </a:lnTo>
                <a:lnTo>
                  <a:pt x="19192" y="30710"/>
                </a:lnTo>
                <a:lnTo>
                  <a:pt x="18926" y="30393"/>
                </a:lnTo>
                <a:lnTo>
                  <a:pt x="18659" y="30064"/>
                </a:lnTo>
                <a:lnTo>
                  <a:pt x="18418" y="29708"/>
                </a:lnTo>
                <a:lnTo>
                  <a:pt x="18177" y="29328"/>
                </a:lnTo>
                <a:lnTo>
                  <a:pt x="17949" y="28922"/>
                </a:lnTo>
                <a:lnTo>
                  <a:pt x="17746" y="28503"/>
                </a:lnTo>
                <a:lnTo>
                  <a:pt x="17543" y="28059"/>
                </a:lnTo>
                <a:lnTo>
                  <a:pt x="17353" y="27590"/>
                </a:lnTo>
                <a:lnTo>
                  <a:pt x="17188" y="27095"/>
                </a:lnTo>
                <a:lnTo>
                  <a:pt x="17023" y="26575"/>
                </a:lnTo>
                <a:lnTo>
                  <a:pt x="16896" y="25979"/>
                </a:lnTo>
                <a:lnTo>
                  <a:pt x="16782" y="25383"/>
                </a:lnTo>
                <a:lnTo>
                  <a:pt x="16566" y="24178"/>
                </a:lnTo>
                <a:lnTo>
                  <a:pt x="16376" y="22985"/>
                </a:lnTo>
                <a:lnTo>
                  <a:pt x="16211" y="21793"/>
                </a:lnTo>
                <a:lnTo>
                  <a:pt x="15881" y="19421"/>
                </a:lnTo>
                <a:lnTo>
                  <a:pt x="15704" y="18254"/>
                </a:lnTo>
                <a:lnTo>
                  <a:pt x="15526" y="17087"/>
                </a:lnTo>
                <a:lnTo>
                  <a:pt x="15412" y="16504"/>
                </a:lnTo>
                <a:lnTo>
                  <a:pt x="15311" y="15920"/>
                </a:lnTo>
                <a:lnTo>
                  <a:pt x="15184" y="15349"/>
                </a:lnTo>
                <a:lnTo>
                  <a:pt x="15057" y="14766"/>
                </a:lnTo>
                <a:lnTo>
                  <a:pt x="14917" y="14195"/>
                </a:lnTo>
                <a:lnTo>
                  <a:pt x="14778" y="13637"/>
                </a:lnTo>
                <a:lnTo>
                  <a:pt x="14613" y="13066"/>
                </a:lnTo>
                <a:lnTo>
                  <a:pt x="14435" y="12508"/>
                </a:lnTo>
                <a:lnTo>
                  <a:pt x="14245" y="11937"/>
                </a:lnTo>
                <a:lnTo>
                  <a:pt x="14042" y="11392"/>
                </a:lnTo>
                <a:lnTo>
                  <a:pt x="13814" y="10833"/>
                </a:lnTo>
                <a:lnTo>
                  <a:pt x="13573" y="10288"/>
                </a:lnTo>
                <a:lnTo>
                  <a:pt x="13319" y="9743"/>
                </a:lnTo>
                <a:lnTo>
                  <a:pt x="13040" y="9197"/>
                </a:lnTo>
                <a:lnTo>
                  <a:pt x="12736" y="8652"/>
                </a:lnTo>
                <a:lnTo>
                  <a:pt x="12418" y="8119"/>
                </a:lnTo>
                <a:lnTo>
                  <a:pt x="12139" y="7713"/>
                </a:lnTo>
                <a:lnTo>
                  <a:pt x="11848" y="7320"/>
                </a:lnTo>
                <a:lnTo>
                  <a:pt x="11543" y="6927"/>
                </a:lnTo>
                <a:lnTo>
                  <a:pt x="11239" y="6546"/>
                </a:lnTo>
                <a:lnTo>
                  <a:pt x="10922" y="6178"/>
                </a:lnTo>
                <a:lnTo>
                  <a:pt x="10605" y="5823"/>
                </a:lnTo>
                <a:lnTo>
                  <a:pt x="10275" y="5468"/>
                </a:lnTo>
                <a:lnTo>
                  <a:pt x="9932" y="5125"/>
                </a:lnTo>
                <a:lnTo>
                  <a:pt x="9590" y="4796"/>
                </a:lnTo>
                <a:lnTo>
                  <a:pt x="9235" y="4478"/>
                </a:lnTo>
                <a:lnTo>
                  <a:pt x="8867" y="4161"/>
                </a:lnTo>
                <a:lnTo>
                  <a:pt x="8499" y="3870"/>
                </a:lnTo>
                <a:lnTo>
                  <a:pt x="8118" y="3578"/>
                </a:lnTo>
                <a:lnTo>
                  <a:pt x="7738" y="3286"/>
                </a:lnTo>
                <a:lnTo>
                  <a:pt x="7357" y="3020"/>
                </a:lnTo>
                <a:lnTo>
                  <a:pt x="6951" y="2766"/>
                </a:lnTo>
                <a:lnTo>
                  <a:pt x="6558" y="2512"/>
                </a:lnTo>
                <a:lnTo>
                  <a:pt x="6152" y="2271"/>
                </a:lnTo>
                <a:lnTo>
                  <a:pt x="5734" y="2043"/>
                </a:lnTo>
                <a:lnTo>
                  <a:pt x="5315" y="1815"/>
                </a:lnTo>
                <a:lnTo>
                  <a:pt x="4896" y="1612"/>
                </a:lnTo>
                <a:lnTo>
                  <a:pt x="4478" y="1409"/>
                </a:lnTo>
                <a:lnTo>
                  <a:pt x="4047" y="1218"/>
                </a:lnTo>
                <a:lnTo>
                  <a:pt x="3603" y="1041"/>
                </a:lnTo>
                <a:lnTo>
                  <a:pt x="3171" y="876"/>
                </a:lnTo>
                <a:lnTo>
                  <a:pt x="2727" y="724"/>
                </a:lnTo>
                <a:lnTo>
                  <a:pt x="2283" y="572"/>
                </a:lnTo>
                <a:lnTo>
                  <a:pt x="1827" y="432"/>
                </a:lnTo>
                <a:lnTo>
                  <a:pt x="1370" y="318"/>
                </a:lnTo>
                <a:lnTo>
                  <a:pt x="913" y="204"/>
                </a:lnTo>
                <a:lnTo>
                  <a:pt x="457" y="8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3"/>
          <p:cNvSpPr/>
          <p:nvPr/>
        </p:nvSpPr>
        <p:spPr>
          <a:xfrm rot="10800000">
            <a:off x="-895352" y="-251563"/>
            <a:ext cx="5567642" cy="5646629"/>
          </a:xfrm>
          <a:custGeom>
            <a:avLst/>
            <a:gdLst/>
            <a:ahLst/>
            <a:cxnLst/>
            <a:rect l="l" t="t" r="r" b="b"/>
            <a:pathLst>
              <a:path w="135055" h="136971" extrusionOk="0">
                <a:moveTo>
                  <a:pt x="1510" y="0"/>
                </a:moveTo>
                <a:lnTo>
                  <a:pt x="1294" y="419"/>
                </a:lnTo>
                <a:lnTo>
                  <a:pt x="1104" y="838"/>
                </a:lnTo>
                <a:lnTo>
                  <a:pt x="926" y="1282"/>
                </a:lnTo>
                <a:lnTo>
                  <a:pt x="761" y="1725"/>
                </a:lnTo>
                <a:lnTo>
                  <a:pt x="622" y="2182"/>
                </a:lnTo>
                <a:lnTo>
                  <a:pt x="495" y="2651"/>
                </a:lnTo>
                <a:lnTo>
                  <a:pt x="381" y="3134"/>
                </a:lnTo>
                <a:lnTo>
                  <a:pt x="292" y="3616"/>
                </a:lnTo>
                <a:lnTo>
                  <a:pt x="203" y="4110"/>
                </a:lnTo>
                <a:lnTo>
                  <a:pt x="140" y="4618"/>
                </a:lnTo>
                <a:lnTo>
                  <a:pt x="89" y="5112"/>
                </a:lnTo>
                <a:lnTo>
                  <a:pt x="51" y="5632"/>
                </a:lnTo>
                <a:lnTo>
                  <a:pt x="26" y="6140"/>
                </a:lnTo>
                <a:lnTo>
                  <a:pt x="13" y="6660"/>
                </a:lnTo>
                <a:lnTo>
                  <a:pt x="0" y="7180"/>
                </a:lnTo>
                <a:lnTo>
                  <a:pt x="13" y="7700"/>
                </a:lnTo>
                <a:lnTo>
                  <a:pt x="26" y="8220"/>
                </a:lnTo>
                <a:lnTo>
                  <a:pt x="51" y="8753"/>
                </a:lnTo>
                <a:lnTo>
                  <a:pt x="76" y="9273"/>
                </a:lnTo>
                <a:lnTo>
                  <a:pt x="114" y="9793"/>
                </a:lnTo>
                <a:lnTo>
                  <a:pt x="216" y="10820"/>
                </a:lnTo>
                <a:lnTo>
                  <a:pt x="330" y="11835"/>
                </a:lnTo>
                <a:lnTo>
                  <a:pt x="470" y="12837"/>
                </a:lnTo>
                <a:lnTo>
                  <a:pt x="622" y="13801"/>
                </a:lnTo>
                <a:lnTo>
                  <a:pt x="774" y="14727"/>
                </a:lnTo>
                <a:lnTo>
                  <a:pt x="926" y="15615"/>
                </a:lnTo>
                <a:lnTo>
                  <a:pt x="1040" y="16224"/>
                </a:lnTo>
                <a:lnTo>
                  <a:pt x="1180" y="16833"/>
                </a:lnTo>
                <a:lnTo>
                  <a:pt x="1332" y="17429"/>
                </a:lnTo>
                <a:lnTo>
                  <a:pt x="1497" y="18025"/>
                </a:lnTo>
                <a:lnTo>
                  <a:pt x="1675" y="18609"/>
                </a:lnTo>
                <a:lnTo>
                  <a:pt x="1878" y="19180"/>
                </a:lnTo>
                <a:lnTo>
                  <a:pt x="2093" y="19751"/>
                </a:lnTo>
                <a:lnTo>
                  <a:pt x="2321" y="20321"/>
                </a:lnTo>
                <a:lnTo>
                  <a:pt x="2575" y="20879"/>
                </a:lnTo>
                <a:lnTo>
                  <a:pt x="2829" y="21425"/>
                </a:lnTo>
                <a:lnTo>
                  <a:pt x="3108" y="21970"/>
                </a:lnTo>
                <a:lnTo>
                  <a:pt x="3400" y="22503"/>
                </a:lnTo>
                <a:lnTo>
                  <a:pt x="3704" y="23023"/>
                </a:lnTo>
                <a:lnTo>
                  <a:pt x="4034" y="23531"/>
                </a:lnTo>
                <a:lnTo>
                  <a:pt x="4364" y="24038"/>
                </a:lnTo>
                <a:lnTo>
                  <a:pt x="4706" y="24533"/>
                </a:lnTo>
                <a:lnTo>
                  <a:pt x="5074" y="25027"/>
                </a:lnTo>
                <a:lnTo>
                  <a:pt x="5442" y="25497"/>
                </a:lnTo>
                <a:lnTo>
                  <a:pt x="5835" y="25966"/>
                </a:lnTo>
                <a:lnTo>
                  <a:pt x="6241" y="26423"/>
                </a:lnTo>
                <a:lnTo>
                  <a:pt x="6647" y="26867"/>
                </a:lnTo>
                <a:lnTo>
                  <a:pt x="7078" y="27298"/>
                </a:lnTo>
                <a:lnTo>
                  <a:pt x="7510" y="27729"/>
                </a:lnTo>
                <a:lnTo>
                  <a:pt x="7966" y="28135"/>
                </a:lnTo>
                <a:lnTo>
                  <a:pt x="8423" y="28541"/>
                </a:lnTo>
                <a:lnTo>
                  <a:pt x="8905" y="28934"/>
                </a:lnTo>
                <a:lnTo>
                  <a:pt x="9387" y="29302"/>
                </a:lnTo>
                <a:lnTo>
                  <a:pt x="9882" y="29670"/>
                </a:lnTo>
                <a:lnTo>
                  <a:pt x="10389" y="30025"/>
                </a:lnTo>
                <a:lnTo>
                  <a:pt x="10909" y="30355"/>
                </a:lnTo>
                <a:lnTo>
                  <a:pt x="11429" y="30685"/>
                </a:lnTo>
                <a:lnTo>
                  <a:pt x="11975" y="31002"/>
                </a:lnTo>
                <a:lnTo>
                  <a:pt x="12799" y="31446"/>
                </a:lnTo>
                <a:lnTo>
                  <a:pt x="13636" y="31864"/>
                </a:lnTo>
                <a:lnTo>
                  <a:pt x="14486" y="32270"/>
                </a:lnTo>
                <a:lnTo>
                  <a:pt x="15349" y="32638"/>
                </a:lnTo>
                <a:lnTo>
                  <a:pt x="16224" y="32993"/>
                </a:lnTo>
                <a:lnTo>
                  <a:pt x="17099" y="33323"/>
                </a:lnTo>
                <a:lnTo>
                  <a:pt x="17987" y="33628"/>
                </a:lnTo>
                <a:lnTo>
                  <a:pt x="18888" y="33919"/>
                </a:lnTo>
                <a:lnTo>
                  <a:pt x="19788" y="34198"/>
                </a:lnTo>
                <a:lnTo>
                  <a:pt x="20702" y="34452"/>
                </a:lnTo>
                <a:lnTo>
                  <a:pt x="21615" y="34706"/>
                </a:lnTo>
                <a:lnTo>
                  <a:pt x="22528" y="34934"/>
                </a:lnTo>
                <a:lnTo>
                  <a:pt x="23454" y="35162"/>
                </a:lnTo>
                <a:lnTo>
                  <a:pt x="24393" y="35365"/>
                </a:lnTo>
                <a:lnTo>
                  <a:pt x="25319" y="35581"/>
                </a:lnTo>
                <a:lnTo>
                  <a:pt x="26258" y="35771"/>
                </a:lnTo>
                <a:lnTo>
                  <a:pt x="28135" y="36152"/>
                </a:lnTo>
                <a:lnTo>
                  <a:pt x="30012" y="36520"/>
                </a:lnTo>
                <a:lnTo>
                  <a:pt x="31890" y="36900"/>
                </a:lnTo>
                <a:lnTo>
                  <a:pt x="33754" y="37281"/>
                </a:lnTo>
                <a:lnTo>
                  <a:pt x="34693" y="37471"/>
                </a:lnTo>
                <a:lnTo>
                  <a:pt x="35619" y="37687"/>
                </a:lnTo>
                <a:lnTo>
                  <a:pt x="36532" y="37902"/>
                </a:lnTo>
                <a:lnTo>
                  <a:pt x="37446" y="38118"/>
                </a:lnTo>
                <a:lnTo>
                  <a:pt x="38359" y="38359"/>
                </a:lnTo>
                <a:lnTo>
                  <a:pt x="39260" y="38600"/>
                </a:lnTo>
                <a:lnTo>
                  <a:pt x="40160" y="38866"/>
                </a:lnTo>
                <a:lnTo>
                  <a:pt x="41048" y="39146"/>
                </a:lnTo>
                <a:lnTo>
                  <a:pt x="41568" y="39323"/>
                </a:lnTo>
                <a:lnTo>
                  <a:pt x="42101" y="39501"/>
                </a:lnTo>
                <a:lnTo>
                  <a:pt x="42621" y="39691"/>
                </a:lnTo>
                <a:lnTo>
                  <a:pt x="43141" y="39894"/>
                </a:lnTo>
                <a:lnTo>
                  <a:pt x="43674" y="40110"/>
                </a:lnTo>
                <a:lnTo>
                  <a:pt x="44194" y="40338"/>
                </a:lnTo>
                <a:lnTo>
                  <a:pt x="44714" y="40566"/>
                </a:lnTo>
                <a:lnTo>
                  <a:pt x="45247" y="40807"/>
                </a:lnTo>
                <a:lnTo>
                  <a:pt x="45767" y="41048"/>
                </a:lnTo>
                <a:lnTo>
                  <a:pt x="46287" y="41315"/>
                </a:lnTo>
                <a:lnTo>
                  <a:pt x="46794" y="41581"/>
                </a:lnTo>
                <a:lnTo>
                  <a:pt x="47314" y="41847"/>
                </a:lnTo>
                <a:lnTo>
                  <a:pt x="47822" y="42139"/>
                </a:lnTo>
                <a:lnTo>
                  <a:pt x="48329" y="42431"/>
                </a:lnTo>
                <a:lnTo>
                  <a:pt x="48824" y="42735"/>
                </a:lnTo>
                <a:lnTo>
                  <a:pt x="49331" y="43040"/>
                </a:lnTo>
                <a:lnTo>
                  <a:pt x="49813" y="43357"/>
                </a:lnTo>
                <a:lnTo>
                  <a:pt x="50308" y="43687"/>
                </a:lnTo>
                <a:lnTo>
                  <a:pt x="50790" y="44016"/>
                </a:lnTo>
                <a:lnTo>
                  <a:pt x="51259" y="44359"/>
                </a:lnTo>
                <a:lnTo>
                  <a:pt x="51729" y="44714"/>
                </a:lnTo>
                <a:lnTo>
                  <a:pt x="52185" y="45069"/>
                </a:lnTo>
                <a:lnTo>
                  <a:pt x="52642" y="45437"/>
                </a:lnTo>
                <a:lnTo>
                  <a:pt x="53086" y="45818"/>
                </a:lnTo>
                <a:lnTo>
                  <a:pt x="53530" y="46198"/>
                </a:lnTo>
                <a:lnTo>
                  <a:pt x="53961" y="46591"/>
                </a:lnTo>
                <a:lnTo>
                  <a:pt x="54380" y="46985"/>
                </a:lnTo>
                <a:lnTo>
                  <a:pt x="54786" y="47391"/>
                </a:lnTo>
                <a:lnTo>
                  <a:pt x="55192" y="47797"/>
                </a:lnTo>
                <a:lnTo>
                  <a:pt x="55572" y="48215"/>
                </a:lnTo>
                <a:lnTo>
                  <a:pt x="55953" y="48646"/>
                </a:lnTo>
                <a:lnTo>
                  <a:pt x="56321" y="49078"/>
                </a:lnTo>
                <a:lnTo>
                  <a:pt x="56676" y="49522"/>
                </a:lnTo>
                <a:lnTo>
                  <a:pt x="57018" y="49966"/>
                </a:lnTo>
                <a:lnTo>
                  <a:pt x="57361" y="50422"/>
                </a:lnTo>
                <a:lnTo>
                  <a:pt x="57678" y="50879"/>
                </a:lnTo>
                <a:lnTo>
                  <a:pt x="57982" y="51348"/>
                </a:lnTo>
                <a:lnTo>
                  <a:pt x="58274" y="51818"/>
                </a:lnTo>
                <a:lnTo>
                  <a:pt x="58553" y="52300"/>
                </a:lnTo>
                <a:lnTo>
                  <a:pt x="58819" y="52782"/>
                </a:lnTo>
                <a:lnTo>
                  <a:pt x="59061" y="53276"/>
                </a:lnTo>
                <a:lnTo>
                  <a:pt x="59302" y="53771"/>
                </a:lnTo>
                <a:lnTo>
                  <a:pt x="59517" y="54278"/>
                </a:lnTo>
                <a:lnTo>
                  <a:pt x="59720" y="54786"/>
                </a:lnTo>
                <a:lnTo>
                  <a:pt x="59898" y="55293"/>
                </a:lnTo>
                <a:lnTo>
                  <a:pt x="60075" y="55813"/>
                </a:lnTo>
                <a:lnTo>
                  <a:pt x="60215" y="56346"/>
                </a:lnTo>
                <a:lnTo>
                  <a:pt x="60354" y="56879"/>
                </a:lnTo>
                <a:lnTo>
                  <a:pt x="60469" y="57412"/>
                </a:lnTo>
                <a:lnTo>
                  <a:pt x="60557" y="57957"/>
                </a:lnTo>
                <a:lnTo>
                  <a:pt x="60646" y="58502"/>
                </a:lnTo>
                <a:lnTo>
                  <a:pt x="60697" y="59061"/>
                </a:lnTo>
                <a:lnTo>
                  <a:pt x="60735" y="59619"/>
                </a:lnTo>
                <a:lnTo>
                  <a:pt x="60748" y="60177"/>
                </a:lnTo>
                <a:lnTo>
                  <a:pt x="60748" y="60748"/>
                </a:lnTo>
                <a:lnTo>
                  <a:pt x="60722" y="61318"/>
                </a:lnTo>
                <a:lnTo>
                  <a:pt x="60684" y="61902"/>
                </a:lnTo>
                <a:lnTo>
                  <a:pt x="60608" y="62473"/>
                </a:lnTo>
                <a:lnTo>
                  <a:pt x="60519" y="63069"/>
                </a:lnTo>
                <a:lnTo>
                  <a:pt x="60405" y="63652"/>
                </a:lnTo>
                <a:lnTo>
                  <a:pt x="60266" y="64249"/>
                </a:lnTo>
                <a:lnTo>
                  <a:pt x="60113" y="64845"/>
                </a:lnTo>
                <a:lnTo>
                  <a:pt x="59923" y="65454"/>
                </a:lnTo>
                <a:lnTo>
                  <a:pt x="59720" y="66063"/>
                </a:lnTo>
                <a:lnTo>
                  <a:pt x="59568" y="66468"/>
                </a:lnTo>
                <a:lnTo>
                  <a:pt x="59403" y="66874"/>
                </a:lnTo>
                <a:lnTo>
                  <a:pt x="59225" y="67280"/>
                </a:lnTo>
                <a:lnTo>
                  <a:pt x="59035" y="67661"/>
                </a:lnTo>
                <a:lnTo>
                  <a:pt x="58845" y="68041"/>
                </a:lnTo>
                <a:lnTo>
                  <a:pt x="58642" y="68422"/>
                </a:lnTo>
                <a:lnTo>
                  <a:pt x="58426" y="68790"/>
                </a:lnTo>
                <a:lnTo>
                  <a:pt x="58211" y="69145"/>
                </a:lnTo>
                <a:lnTo>
                  <a:pt x="57982" y="69500"/>
                </a:lnTo>
                <a:lnTo>
                  <a:pt x="57754" y="69843"/>
                </a:lnTo>
                <a:lnTo>
                  <a:pt x="57500" y="70185"/>
                </a:lnTo>
                <a:lnTo>
                  <a:pt x="57259" y="70515"/>
                </a:lnTo>
                <a:lnTo>
                  <a:pt x="56993" y="70845"/>
                </a:lnTo>
                <a:lnTo>
                  <a:pt x="56727" y="71162"/>
                </a:lnTo>
                <a:lnTo>
                  <a:pt x="56460" y="71466"/>
                </a:lnTo>
                <a:lnTo>
                  <a:pt x="56168" y="71771"/>
                </a:lnTo>
                <a:lnTo>
                  <a:pt x="55889" y="72075"/>
                </a:lnTo>
                <a:lnTo>
                  <a:pt x="55598" y="72367"/>
                </a:lnTo>
                <a:lnTo>
                  <a:pt x="55293" y="72646"/>
                </a:lnTo>
                <a:lnTo>
                  <a:pt x="54989" y="72925"/>
                </a:lnTo>
                <a:lnTo>
                  <a:pt x="54672" y="73204"/>
                </a:lnTo>
                <a:lnTo>
                  <a:pt x="54354" y="73470"/>
                </a:lnTo>
                <a:lnTo>
                  <a:pt x="54025" y="73724"/>
                </a:lnTo>
                <a:lnTo>
                  <a:pt x="53695" y="73978"/>
                </a:lnTo>
                <a:lnTo>
                  <a:pt x="53365" y="74232"/>
                </a:lnTo>
                <a:lnTo>
                  <a:pt x="53023" y="74473"/>
                </a:lnTo>
                <a:lnTo>
                  <a:pt x="52325" y="74942"/>
                </a:lnTo>
                <a:lnTo>
                  <a:pt x="51615" y="75386"/>
                </a:lnTo>
                <a:lnTo>
                  <a:pt x="50879" y="75817"/>
                </a:lnTo>
                <a:lnTo>
                  <a:pt x="50143" y="76223"/>
                </a:lnTo>
                <a:lnTo>
                  <a:pt x="49382" y="76604"/>
                </a:lnTo>
                <a:lnTo>
                  <a:pt x="48608" y="76971"/>
                </a:lnTo>
                <a:lnTo>
                  <a:pt x="47822" y="77327"/>
                </a:lnTo>
                <a:lnTo>
                  <a:pt x="47035" y="77656"/>
                </a:lnTo>
                <a:lnTo>
                  <a:pt x="46236" y="77974"/>
                </a:lnTo>
                <a:lnTo>
                  <a:pt x="45424" y="78265"/>
                </a:lnTo>
                <a:lnTo>
                  <a:pt x="44625" y="78544"/>
                </a:lnTo>
                <a:lnTo>
                  <a:pt x="43801" y="78823"/>
                </a:lnTo>
                <a:lnTo>
                  <a:pt x="42989" y="79077"/>
                </a:lnTo>
                <a:lnTo>
                  <a:pt x="42177" y="79318"/>
                </a:lnTo>
                <a:lnTo>
                  <a:pt x="41365" y="79546"/>
                </a:lnTo>
                <a:lnTo>
                  <a:pt x="40553" y="79762"/>
                </a:lnTo>
                <a:lnTo>
                  <a:pt x="39742" y="79965"/>
                </a:lnTo>
                <a:lnTo>
                  <a:pt x="38942" y="80155"/>
                </a:lnTo>
                <a:lnTo>
                  <a:pt x="38143" y="80346"/>
                </a:lnTo>
                <a:lnTo>
                  <a:pt x="36761" y="80650"/>
                </a:lnTo>
                <a:lnTo>
                  <a:pt x="35365" y="80954"/>
                </a:lnTo>
                <a:lnTo>
                  <a:pt x="32562" y="81563"/>
                </a:lnTo>
                <a:lnTo>
                  <a:pt x="31154" y="81880"/>
                </a:lnTo>
                <a:lnTo>
                  <a:pt x="29746" y="82210"/>
                </a:lnTo>
                <a:lnTo>
                  <a:pt x="28338" y="82565"/>
                </a:lnTo>
                <a:lnTo>
                  <a:pt x="27640" y="82756"/>
                </a:lnTo>
                <a:lnTo>
                  <a:pt x="26955" y="82959"/>
                </a:lnTo>
                <a:lnTo>
                  <a:pt x="26258" y="83162"/>
                </a:lnTo>
                <a:lnTo>
                  <a:pt x="25573" y="83365"/>
                </a:lnTo>
                <a:lnTo>
                  <a:pt x="24888" y="83593"/>
                </a:lnTo>
                <a:lnTo>
                  <a:pt x="24203" y="83821"/>
                </a:lnTo>
                <a:lnTo>
                  <a:pt x="23530" y="84062"/>
                </a:lnTo>
                <a:lnTo>
                  <a:pt x="22858" y="84316"/>
                </a:lnTo>
                <a:lnTo>
                  <a:pt x="22199" y="84582"/>
                </a:lnTo>
                <a:lnTo>
                  <a:pt x="21539" y="84861"/>
                </a:lnTo>
                <a:lnTo>
                  <a:pt x="20892" y="85153"/>
                </a:lnTo>
                <a:lnTo>
                  <a:pt x="20245" y="85470"/>
                </a:lnTo>
                <a:lnTo>
                  <a:pt x="19598" y="85787"/>
                </a:lnTo>
                <a:lnTo>
                  <a:pt x="18977" y="86130"/>
                </a:lnTo>
                <a:lnTo>
                  <a:pt x="18355" y="86485"/>
                </a:lnTo>
                <a:lnTo>
                  <a:pt x="17746" y="86853"/>
                </a:lnTo>
                <a:lnTo>
                  <a:pt x="17137" y="87246"/>
                </a:lnTo>
                <a:lnTo>
                  <a:pt x="16541" y="87652"/>
                </a:lnTo>
                <a:lnTo>
                  <a:pt x="15742" y="88235"/>
                </a:lnTo>
                <a:lnTo>
                  <a:pt x="14968" y="88832"/>
                </a:lnTo>
                <a:lnTo>
                  <a:pt x="14232" y="89441"/>
                </a:lnTo>
                <a:lnTo>
                  <a:pt x="13522" y="90075"/>
                </a:lnTo>
                <a:lnTo>
                  <a:pt x="12824" y="90709"/>
                </a:lnTo>
                <a:lnTo>
                  <a:pt x="12165" y="91369"/>
                </a:lnTo>
                <a:lnTo>
                  <a:pt x="11543" y="92041"/>
                </a:lnTo>
                <a:lnTo>
                  <a:pt x="10934" y="92713"/>
                </a:lnTo>
                <a:lnTo>
                  <a:pt x="10351" y="93411"/>
                </a:lnTo>
                <a:lnTo>
                  <a:pt x="9806" y="94109"/>
                </a:lnTo>
                <a:lnTo>
                  <a:pt x="9285" y="94832"/>
                </a:lnTo>
                <a:lnTo>
                  <a:pt x="8791" y="95555"/>
                </a:lnTo>
                <a:lnTo>
                  <a:pt x="8321" y="96290"/>
                </a:lnTo>
                <a:lnTo>
                  <a:pt x="7877" y="97026"/>
                </a:lnTo>
                <a:lnTo>
                  <a:pt x="7472" y="97787"/>
                </a:lnTo>
                <a:lnTo>
                  <a:pt x="7078" y="98548"/>
                </a:lnTo>
                <a:lnTo>
                  <a:pt x="6723" y="99309"/>
                </a:lnTo>
                <a:lnTo>
                  <a:pt x="6381" y="100083"/>
                </a:lnTo>
                <a:lnTo>
                  <a:pt x="6076" y="100869"/>
                </a:lnTo>
                <a:lnTo>
                  <a:pt x="5797" y="101656"/>
                </a:lnTo>
                <a:lnTo>
                  <a:pt x="5543" y="102442"/>
                </a:lnTo>
                <a:lnTo>
                  <a:pt x="5328" y="103242"/>
                </a:lnTo>
                <a:lnTo>
                  <a:pt x="5125" y="104041"/>
                </a:lnTo>
                <a:lnTo>
                  <a:pt x="4947" y="104840"/>
                </a:lnTo>
                <a:lnTo>
                  <a:pt x="4808" y="105652"/>
                </a:lnTo>
                <a:lnTo>
                  <a:pt x="4681" y="106463"/>
                </a:lnTo>
                <a:lnTo>
                  <a:pt x="4592" y="107275"/>
                </a:lnTo>
                <a:lnTo>
                  <a:pt x="4529" y="108087"/>
                </a:lnTo>
                <a:lnTo>
                  <a:pt x="4491" y="108899"/>
                </a:lnTo>
                <a:lnTo>
                  <a:pt x="4478" y="109711"/>
                </a:lnTo>
                <a:lnTo>
                  <a:pt x="4491" y="110535"/>
                </a:lnTo>
                <a:lnTo>
                  <a:pt x="4529" y="111347"/>
                </a:lnTo>
                <a:lnTo>
                  <a:pt x="4592" y="112159"/>
                </a:lnTo>
                <a:lnTo>
                  <a:pt x="4681" y="112971"/>
                </a:lnTo>
                <a:lnTo>
                  <a:pt x="4808" y="113783"/>
                </a:lnTo>
                <a:lnTo>
                  <a:pt x="4947" y="114582"/>
                </a:lnTo>
                <a:lnTo>
                  <a:pt x="5112" y="115381"/>
                </a:lnTo>
                <a:lnTo>
                  <a:pt x="5315" y="116180"/>
                </a:lnTo>
                <a:lnTo>
                  <a:pt x="5531" y="116979"/>
                </a:lnTo>
                <a:lnTo>
                  <a:pt x="5784" y="117766"/>
                </a:lnTo>
                <a:lnTo>
                  <a:pt x="6051" y="118552"/>
                </a:lnTo>
                <a:lnTo>
                  <a:pt x="6355" y="119326"/>
                </a:lnTo>
                <a:lnTo>
                  <a:pt x="6685" y="120100"/>
                </a:lnTo>
                <a:lnTo>
                  <a:pt x="7028" y="120861"/>
                </a:lnTo>
                <a:lnTo>
                  <a:pt x="7408" y="121622"/>
                </a:lnTo>
                <a:lnTo>
                  <a:pt x="7814" y="122370"/>
                </a:lnTo>
                <a:lnTo>
                  <a:pt x="8245" y="123106"/>
                </a:lnTo>
                <a:lnTo>
                  <a:pt x="8689" y="123829"/>
                </a:lnTo>
                <a:lnTo>
                  <a:pt x="9171" y="124552"/>
                </a:lnTo>
                <a:lnTo>
                  <a:pt x="9679" y="125262"/>
                </a:lnTo>
                <a:lnTo>
                  <a:pt x="10211" y="125960"/>
                </a:lnTo>
                <a:lnTo>
                  <a:pt x="10757" y="126645"/>
                </a:lnTo>
                <a:lnTo>
                  <a:pt x="11340" y="127317"/>
                </a:lnTo>
                <a:lnTo>
                  <a:pt x="11949" y="127977"/>
                </a:lnTo>
                <a:lnTo>
                  <a:pt x="12571" y="128624"/>
                </a:lnTo>
                <a:lnTo>
                  <a:pt x="13230" y="129258"/>
                </a:lnTo>
                <a:lnTo>
                  <a:pt x="13915" y="129880"/>
                </a:lnTo>
                <a:lnTo>
                  <a:pt x="14626" y="130488"/>
                </a:lnTo>
                <a:lnTo>
                  <a:pt x="15349" y="131085"/>
                </a:lnTo>
                <a:lnTo>
                  <a:pt x="16110" y="131655"/>
                </a:lnTo>
                <a:lnTo>
                  <a:pt x="16884" y="132214"/>
                </a:lnTo>
                <a:lnTo>
                  <a:pt x="17695" y="132746"/>
                </a:lnTo>
                <a:lnTo>
                  <a:pt x="18520" y="133279"/>
                </a:lnTo>
                <a:lnTo>
                  <a:pt x="19383" y="133774"/>
                </a:lnTo>
                <a:lnTo>
                  <a:pt x="20930" y="134611"/>
                </a:lnTo>
                <a:lnTo>
                  <a:pt x="22490" y="135423"/>
                </a:lnTo>
                <a:lnTo>
                  <a:pt x="24063" y="136209"/>
                </a:lnTo>
                <a:lnTo>
                  <a:pt x="25649" y="136970"/>
                </a:lnTo>
                <a:lnTo>
                  <a:pt x="135055" y="136970"/>
                </a:lnTo>
                <a:lnTo>
                  <a:pt x="1350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7_1">
    <p:bg>
      <p:bgPr>
        <a:solidFill>
          <a:schemeClr val="accent2"/>
        </a:solidFill>
        <a:effectLst/>
      </p:bgPr>
    </p:bg>
    <p:spTree>
      <p:nvGrpSpPr>
        <p:cNvPr id="1" name="Shape 159"/>
        <p:cNvGrpSpPr/>
        <p:nvPr/>
      </p:nvGrpSpPr>
      <p:grpSpPr>
        <a:xfrm>
          <a:off x="0" y="0"/>
          <a:ext cx="0" cy="0"/>
          <a:chOff x="0" y="0"/>
          <a:chExt cx="0" cy="0"/>
        </a:xfrm>
      </p:grpSpPr>
      <p:sp>
        <p:nvSpPr>
          <p:cNvPr id="160" name="Google Shape;160;p24"/>
          <p:cNvSpPr/>
          <p:nvPr/>
        </p:nvSpPr>
        <p:spPr>
          <a:xfrm rot="10800000" flipH="1">
            <a:off x="0" y="72"/>
            <a:ext cx="6900329" cy="5132054"/>
          </a:xfrm>
          <a:custGeom>
            <a:avLst/>
            <a:gdLst/>
            <a:ahLst/>
            <a:cxnLst/>
            <a:rect l="l" t="t" r="r" b="b"/>
            <a:pathLst>
              <a:path w="67217" h="49992" extrusionOk="0">
                <a:moveTo>
                  <a:pt x="0" y="1"/>
                </a:moveTo>
                <a:lnTo>
                  <a:pt x="0" y="49991"/>
                </a:lnTo>
                <a:lnTo>
                  <a:pt x="67217" y="49991"/>
                </a:lnTo>
                <a:lnTo>
                  <a:pt x="67128" y="49484"/>
                </a:lnTo>
                <a:lnTo>
                  <a:pt x="67026" y="48989"/>
                </a:lnTo>
                <a:lnTo>
                  <a:pt x="66900" y="48494"/>
                </a:lnTo>
                <a:lnTo>
                  <a:pt x="66760" y="48000"/>
                </a:lnTo>
                <a:lnTo>
                  <a:pt x="66595" y="47518"/>
                </a:lnTo>
                <a:lnTo>
                  <a:pt x="66418" y="47036"/>
                </a:lnTo>
                <a:lnTo>
                  <a:pt x="66215" y="46554"/>
                </a:lnTo>
                <a:lnTo>
                  <a:pt x="65999" y="46084"/>
                </a:lnTo>
                <a:lnTo>
                  <a:pt x="65530" y="45222"/>
                </a:lnTo>
                <a:lnTo>
                  <a:pt x="65035" y="44372"/>
                </a:lnTo>
                <a:lnTo>
                  <a:pt x="64528" y="43522"/>
                </a:lnTo>
                <a:lnTo>
                  <a:pt x="64020" y="42685"/>
                </a:lnTo>
                <a:lnTo>
                  <a:pt x="63475" y="41860"/>
                </a:lnTo>
                <a:lnTo>
                  <a:pt x="62929" y="41036"/>
                </a:lnTo>
                <a:lnTo>
                  <a:pt x="62358" y="40237"/>
                </a:lnTo>
                <a:lnTo>
                  <a:pt x="61775" y="39463"/>
                </a:lnTo>
                <a:lnTo>
                  <a:pt x="61179" y="38702"/>
                </a:lnTo>
                <a:lnTo>
                  <a:pt x="60557" y="37953"/>
                </a:lnTo>
                <a:lnTo>
                  <a:pt x="59923" y="37230"/>
                </a:lnTo>
                <a:lnTo>
                  <a:pt x="59593" y="36875"/>
                </a:lnTo>
                <a:lnTo>
                  <a:pt x="59263" y="36533"/>
                </a:lnTo>
                <a:lnTo>
                  <a:pt x="58934" y="36190"/>
                </a:lnTo>
                <a:lnTo>
                  <a:pt x="58591" y="35860"/>
                </a:lnTo>
                <a:lnTo>
                  <a:pt x="58249" y="35543"/>
                </a:lnTo>
                <a:lnTo>
                  <a:pt x="57906" y="35226"/>
                </a:lnTo>
                <a:lnTo>
                  <a:pt x="57551" y="34909"/>
                </a:lnTo>
                <a:lnTo>
                  <a:pt x="57196" y="34605"/>
                </a:lnTo>
                <a:lnTo>
                  <a:pt x="56828" y="34313"/>
                </a:lnTo>
                <a:lnTo>
                  <a:pt x="56460" y="34021"/>
                </a:lnTo>
                <a:lnTo>
                  <a:pt x="56092" y="33742"/>
                </a:lnTo>
                <a:lnTo>
                  <a:pt x="55712" y="33476"/>
                </a:lnTo>
                <a:lnTo>
                  <a:pt x="55331" y="33222"/>
                </a:lnTo>
                <a:lnTo>
                  <a:pt x="54938" y="32968"/>
                </a:lnTo>
                <a:lnTo>
                  <a:pt x="54545" y="32715"/>
                </a:lnTo>
                <a:lnTo>
                  <a:pt x="54151" y="32486"/>
                </a:lnTo>
                <a:lnTo>
                  <a:pt x="53745" y="32258"/>
                </a:lnTo>
                <a:lnTo>
                  <a:pt x="53340" y="32055"/>
                </a:lnTo>
                <a:lnTo>
                  <a:pt x="52921" y="31839"/>
                </a:lnTo>
                <a:lnTo>
                  <a:pt x="52502" y="31649"/>
                </a:lnTo>
                <a:lnTo>
                  <a:pt x="52084" y="31472"/>
                </a:lnTo>
                <a:lnTo>
                  <a:pt x="51652" y="31294"/>
                </a:lnTo>
                <a:lnTo>
                  <a:pt x="51221" y="31142"/>
                </a:lnTo>
                <a:lnTo>
                  <a:pt x="50777" y="30990"/>
                </a:lnTo>
                <a:lnTo>
                  <a:pt x="50333" y="30850"/>
                </a:lnTo>
                <a:lnTo>
                  <a:pt x="49877" y="30723"/>
                </a:lnTo>
                <a:lnTo>
                  <a:pt x="49420" y="30609"/>
                </a:lnTo>
                <a:lnTo>
                  <a:pt x="48963" y="30508"/>
                </a:lnTo>
                <a:lnTo>
                  <a:pt x="48494" y="30419"/>
                </a:lnTo>
                <a:lnTo>
                  <a:pt x="48012" y="30343"/>
                </a:lnTo>
                <a:lnTo>
                  <a:pt x="47543" y="30267"/>
                </a:lnTo>
                <a:lnTo>
                  <a:pt x="47048" y="30216"/>
                </a:lnTo>
                <a:lnTo>
                  <a:pt x="46566" y="30178"/>
                </a:lnTo>
                <a:lnTo>
                  <a:pt x="46059" y="30165"/>
                </a:lnTo>
                <a:lnTo>
                  <a:pt x="45564" y="30152"/>
                </a:lnTo>
                <a:lnTo>
                  <a:pt x="45056" y="30152"/>
                </a:lnTo>
                <a:lnTo>
                  <a:pt x="44536" y="30165"/>
                </a:lnTo>
                <a:lnTo>
                  <a:pt x="44016" y="30203"/>
                </a:lnTo>
                <a:lnTo>
                  <a:pt x="43483" y="30241"/>
                </a:lnTo>
                <a:lnTo>
                  <a:pt x="42951" y="30305"/>
                </a:lnTo>
                <a:lnTo>
                  <a:pt x="42418" y="30381"/>
                </a:lnTo>
                <a:lnTo>
                  <a:pt x="41873" y="30482"/>
                </a:lnTo>
                <a:lnTo>
                  <a:pt x="41061" y="30622"/>
                </a:lnTo>
                <a:lnTo>
                  <a:pt x="40224" y="30787"/>
                </a:lnTo>
                <a:lnTo>
                  <a:pt x="39361" y="30977"/>
                </a:lnTo>
                <a:lnTo>
                  <a:pt x="38486" y="31180"/>
                </a:lnTo>
                <a:lnTo>
                  <a:pt x="36684" y="31624"/>
                </a:lnTo>
                <a:lnTo>
                  <a:pt x="34845" y="32068"/>
                </a:lnTo>
                <a:lnTo>
                  <a:pt x="33906" y="32283"/>
                </a:lnTo>
                <a:lnTo>
                  <a:pt x="32980" y="32486"/>
                </a:lnTo>
                <a:lnTo>
                  <a:pt x="32042" y="32689"/>
                </a:lnTo>
                <a:lnTo>
                  <a:pt x="31103" y="32854"/>
                </a:lnTo>
                <a:lnTo>
                  <a:pt x="30177" y="33019"/>
                </a:lnTo>
                <a:lnTo>
                  <a:pt x="29264" y="33146"/>
                </a:lnTo>
                <a:lnTo>
                  <a:pt x="28807" y="33197"/>
                </a:lnTo>
                <a:lnTo>
                  <a:pt x="28351" y="33247"/>
                </a:lnTo>
                <a:lnTo>
                  <a:pt x="27894" y="33285"/>
                </a:lnTo>
                <a:lnTo>
                  <a:pt x="27450" y="33311"/>
                </a:lnTo>
                <a:lnTo>
                  <a:pt x="27006" y="33336"/>
                </a:lnTo>
                <a:lnTo>
                  <a:pt x="26575" y="33349"/>
                </a:lnTo>
                <a:lnTo>
                  <a:pt x="26131" y="33349"/>
                </a:lnTo>
                <a:lnTo>
                  <a:pt x="25712" y="33336"/>
                </a:lnTo>
                <a:lnTo>
                  <a:pt x="25281" y="33311"/>
                </a:lnTo>
                <a:lnTo>
                  <a:pt x="24862" y="33285"/>
                </a:lnTo>
                <a:lnTo>
                  <a:pt x="24456" y="33235"/>
                </a:lnTo>
                <a:lnTo>
                  <a:pt x="24050" y="33171"/>
                </a:lnTo>
                <a:lnTo>
                  <a:pt x="23645" y="33095"/>
                </a:lnTo>
                <a:lnTo>
                  <a:pt x="23251" y="33019"/>
                </a:lnTo>
                <a:lnTo>
                  <a:pt x="22871" y="32918"/>
                </a:lnTo>
                <a:lnTo>
                  <a:pt x="22490" y="32791"/>
                </a:lnTo>
                <a:lnTo>
                  <a:pt x="22122" y="32664"/>
                </a:lnTo>
                <a:lnTo>
                  <a:pt x="21754" y="32524"/>
                </a:lnTo>
                <a:lnTo>
                  <a:pt x="21399" y="32359"/>
                </a:lnTo>
                <a:lnTo>
                  <a:pt x="21057" y="32169"/>
                </a:lnTo>
                <a:lnTo>
                  <a:pt x="20727" y="31979"/>
                </a:lnTo>
                <a:lnTo>
                  <a:pt x="20397" y="31763"/>
                </a:lnTo>
                <a:lnTo>
                  <a:pt x="20080" y="31522"/>
                </a:lnTo>
                <a:lnTo>
                  <a:pt x="19776" y="31269"/>
                </a:lnTo>
                <a:lnTo>
                  <a:pt x="19484" y="31002"/>
                </a:lnTo>
                <a:lnTo>
                  <a:pt x="19192" y="30710"/>
                </a:lnTo>
                <a:lnTo>
                  <a:pt x="18926" y="30393"/>
                </a:lnTo>
                <a:lnTo>
                  <a:pt x="18659" y="30064"/>
                </a:lnTo>
                <a:lnTo>
                  <a:pt x="18418" y="29708"/>
                </a:lnTo>
                <a:lnTo>
                  <a:pt x="18177" y="29328"/>
                </a:lnTo>
                <a:lnTo>
                  <a:pt x="17949" y="28922"/>
                </a:lnTo>
                <a:lnTo>
                  <a:pt x="17746" y="28503"/>
                </a:lnTo>
                <a:lnTo>
                  <a:pt x="17543" y="28059"/>
                </a:lnTo>
                <a:lnTo>
                  <a:pt x="17353" y="27590"/>
                </a:lnTo>
                <a:lnTo>
                  <a:pt x="17188" y="27095"/>
                </a:lnTo>
                <a:lnTo>
                  <a:pt x="17023" y="26575"/>
                </a:lnTo>
                <a:lnTo>
                  <a:pt x="16896" y="25979"/>
                </a:lnTo>
                <a:lnTo>
                  <a:pt x="16782" y="25383"/>
                </a:lnTo>
                <a:lnTo>
                  <a:pt x="16566" y="24178"/>
                </a:lnTo>
                <a:lnTo>
                  <a:pt x="16376" y="22985"/>
                </a:lnTo>
                <a:lnTo>
                  <a:pt x="16211" y="21793"/>
                </a:lnTo>
                <a:lnTo>
                  <a:pt x="15881" y="19421"/>
                </a:lnTo>
                <a:lnTo>
                  <a:pt x="15704" y="18254"/>
                </a:lnTo>
                <a:lnTo>
                  <a:pt x="15526" y="17087"/>
                </a:lnTo>
                <a:lnTo>
                  <a:pt x="15412" y="16504"/>
                </a:lnTo>
                <a:lnTo>
                  <a:pt x="15311" y="15920"/>
                </a:lnTo>
                <a:lnTo>
                  <a:pt x="15184" y="15349"/>
                </a:lnTo>
                <a:lnTo>
                  <a:pt x="15057" y="14766"/>
                </a:lnTo>
                <a:lnTo>
                  <a:pt x="14917" y="14195"/>
                </a:lnTo>
                <a:lnTo>
                  <a:pt x="14778" y="13637"/>
                </a:lnTo>
                <a:lnTo>
                  <a:pt x="14613" y="13066"/>
                </a:lnTo>
                <a:lnTo>
                  <a:pt x="14435" y="12508"/>
                </a:lnTo>
                <a:lnTo>
                  <a:pt x="14245" y="11937"/>
                </a:lnTo>
                <a:lnTo>
                  <a:pt x="14042" y="11392"/>
                </a:lnTo>
                <a:lnTo>
                  <a:pt x="13814" y="10833"/>
                </a:lnTo>
                <a:lnTo>
                  <a:pt x="13573" y="10288"/>
                </a:lnTo>
                <a:lnTo>
                  <a:pt x="13319" y="9743"/>
                </a:lnTo>
                <a:lnTo>
                  <a:pt x="13040" y="9197"/>
                </a:lnTo>
                <a:lnTo>
                  <a:pt x="12736" y="8652"/>
                </a:lnTo>
                <a:lnTo>
                  <a:pt x="12418" y="8119"/>
                </a:lnTo>
                <a:lnTo>
                  <a:pt x="12139" y="7713"/>
                </a:lnTo>
                <a:lnTo>
                  <a:pt x="11848" y="7320"/>
                </a:lnTo>
                <a:lnTo>
                  <a:pt x="11543" y="6927"/>
                </a:lnTo>
                <a:lnTo>
                  <a:pt x="11239" y="6546"/>
                </a:lnTo>
                <a:lnTo>
                  <a:pt x="10922" y="6178"/>
                </a:lnTo>
                <a:lnTo>
                  <a:pt x="10605" y="5823"/>
                </a:lnTo>
                <a:lnTo>
                  <a:pt x="10275" y="5468"/>
                </a:lnTo>
                <a:lnTo>
                  <a:pt x="9932" y="5125"/>
                </a:lnTo>
                <a:lnTo>
                  <a:pt x="9590" y="4796"/>
                </a:lnTo>
                <a:lnTo>
                  <a:pt x="9235" y="4478"/>
                </a:lnTo>
                <a:lnTo>
                  <a:pt x="8867" y="4161"/>
                </a:lnTo>
                <a:lnTo>
                  <a:pt x="8499" y="3870"/>
                </a:lnTo>
                <a:lnTo>
                  <a:pt x="8118" y="3578"/>
                </a:lnTo>
                <a:lnTo>
                  <a:pt x="7738" y="3286"/>
                </a:lnTo>
                <a:lnTo>
                  <a:pt x="7357" y="3020"/>
                </a:lnTo>
                <a:lnTo>
                  <a:pt x="6951" y="2766"/>
                </a:lnTo>
                <a:lnTo>
                  <a:pt x="6558" y="2512"/>
                </a:lnTo>
                <a:lnTo>
                  <a:pt x="6152" y="2271"/>
                </a:lnTo>
                <a:lnTo>
                  <a:pt x="5734" y="2043"/>
                </a:lnTo>
                <a:lnTo>
                  <a:pt x="5315" y="1815"/>
                </a:lnTo>
                <a:lnTo>
                  <a:pt x="4896" y="1612"/>
                </a:lnTo>
                <a:lnTo>
                  <a:pt x="4478" y="1409"/>
                </a:lnTo>
                <a:lnTo>
                  <a:pt x="4047" y="1218"/>
                </a:lnTo>
                <a:lnTo>
                  <a:pt x="3603" y="1041"/>
                </a:lnTo>
                <a:lnTo>
                  <a:pt x="3171" y="876"/>
                </a:lnTo>
                <a:lnTo>
                  <a:pt x="2727" y="724"/>
                </a:lnTo>
                <a:lnTo>
                  <a:pt x="2283" y="572"/>
                </a:lnTo>
                <a:lnTo>
                  <a:pt x="1827" y="432"/>
                </a:lnTo>
                <a:lnTo>
                  <a:pt x="1370" y="318"/>
                </a:lnTo>
                <a:lnTo>
                  <a:pt x="913" y="204"/>
                </a:lnTo>
                <a:lnTo>
                  <a:pt x="457" y="8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4"/>
          <p:cNvSpPr/>
          <p:nvPr/>
        </p:nvSpPr>
        <p:spPr>
          <a:xfrm flipH="1">
            <a:off x="2228210" y="-25"/>
            <a:ext cx="6915789" cy="5143552"/>
          </a:xfrm>
          <a:custGeom>
            <a:avLst/>
            <a:gdLst/>
            <a:ahLst/>
            <a:cxnLst/>
            <a:rect l="l" t="t" r="r" b="b"/>
            <a:pathLst>
              <a:path w="67217" h="49992" extrusionOk="0">
                <a:moveTo>
                  <a:pt x="0" y="1"/>
                </a:moveTo>
                <a:lnTo>
                  <a:pt x="0" y="49991"/>
                </a:lnTo>
                <a:lnTo>
                  <a:pt x="67217" y="49991"/>
                </a:lnTo>
                <a:lnTo>
                  <a:pt x="67128" y="49484"/>
                </a:lnTo>
                <a:lnTo>
                  <a:pt x="67026" y="48989"/>
                </a:lnTo>
                <a:lnTo>
                  <a:pt x="66900" y="48494"/>
                </a:lnTo>
                <a:lnTo>
                  <a:pt x="66760" y="48000"/>
                </a:lnTo>
                <a:lnTo>
                  <a:pt x="66595" y="47518"/>
                </a:lnTo>
                <a:lnTo>
                  <a:pt x="66418" y="47036"/>
                </a:lnTo>
                <a:lnTo>
                  <a:pt x="66215" y="46554"/>
                </a:lnTo>
                <a:lnTo>
                  <a:pt x="65999" y="46084"/>
                </a:lnTo>
                <a:lnTo>
                  <a:pt x="65530" y="45222"/>
                </a:lnTo>
                <a:lnTo>
                  <a:pt x="65035" y="44372"/>
                </a:lnTo>
                <a:lnTo>
                  <a:pt x="64528" y="43522"/>
                </a:lnTo>
                <a:lnTo>
                  <a:pt x="64020" y="42685"/>
                </a:lnTo>
                <a:lnTo>
                  <a:pt x="63475" y="41860"/>
                </a:lnTo>
                <a:lnTo>
                  <a:pt x="62929" y="41036"/>
                </a:lnTo>
                <a:lnTo>
                  <a:pt x="62358" y="40237"/>
                </a:lnTo>
                <a:lnTo>
                  <a:pt x="61775" y="39463"/>
                </a:lnTo>
                <a:lnTo>
                  <a:pt x="61179" y="38702"/>
                </a:lnTo>
                <a:lnTo>
                  <a:pt x="60557" y="37953"/>
                </a:lnTo>
                <a:lnTo>
                  <a:pt x="59923" y="37230"/>
                </a:lnTo>
                <a:lnTo>
                  <a:pt x="59593" y="36875"/>
                </a:lnTo>
                <a:lnTo>
                  <a:pt x="59263" y="36533"/>
                </a:lnTo>
                <a:lnTo>
                  <a:pt x="58934" y="36190"/>
                </a:lnTo>
                <a:lnTo>
                  <a:pt x="58591" y="35860"/>
                </a:lnTo>
                <a:lnTo>
                  <a:pt x="58249" y="35543"/>
                </a:lnTo>
                <a:lnTo>
                  <a:pt x="57906" y="35226"/>
                </a:lnTo>
                <a:lnTo>
                  <a:pt x="57551" y="34909"/>
                </a:lnTo>
                <a:lnTo>
                  <a:pt x="57196" y="34605"/>
                </a:lnTo>
                <a:lnTo>
                  <a:pt x="56828" y="34313"/>
                </a:lnTo>
                <a:lnTo>
                  <a:pt x="56460" y="34021"/>
                </a:lnTo>
                <a:lnTo>
                  <a:pt x="56092" y="33742"/>
                </a:lnTo>
                <a:lnTo>
                  <a:pt x="55712" y="33476"/>
                </a:lnTo>
                <a:lnTo>
                  <a:pt x="55331" y="33222"/>
                </a:lnTo>
                <a:lnTo>
                  <a:pt x="54938" y="32968"/>
                </a:lnTo>
                <a:lnTo>
                  <a:pt x="54545" y="32715"/>
                </a:lnTo>
                <a:lnTo>
                  <a:pt x="54151" y="32486"/>
                </a:lnTo>
                <a:lnTo>
                  <a:pt x="53745" y="32258"/>
                </a:lnTo>
                <a:lnTo>
                  <a:pt x="53340" y="32055"/>
                </a:lnTo>
                <a:lnTo>
                  <a:pt x="52921" y="31839"/>
                </a:lnTo>
                <a:lnTo>
                  <a:pt x="52502" y="31649"/>
                </a:lnTo>
                <a:lnTo>
                  <a:pt x="52084" y="31472"/>
                </a:lnTo>
                <a:lnTo>
                  <a:pt x="51652" y="31294"/>
                </a:lnTo>
                <a:lnTo>
                  <a:pt x="51221" y="31142"/>
                </a:lnTo>
                <a:lnTo>
                  <a:pt x="50777" y="30990"/>
                </a:lnTo>
                <a:lnTo>
                  <a:pt x="50333" y="30850"/>
                </a:lnTo>
                <a:lnTo>
                  <a:pt x="49877" y="30723"/>
                </a:lnTo>
                <a:lnTo>
                  <a:pt x="49420" y="30609"/>
                </a:lnTo>
                <a:lnTo>
                  <a:pt x="48963" y="30508"/>
                </a:lnTo>
                <a:lnTo>
                  <a:pt x="48494" y="30419"/>
                </a:lnTo>
                <a:lnTo>
                  <a:pt x="48012" y="30343"/>
                </a:lnTo>
                <a:lnTo>
                  <a:pt x="47543" y="30267"/>
                </a:lnTo>
                <a:lnTo>
                  <a:pt x="47048" y="30216"/>
                </a:lnTo>
                <a:lnTo>
                  <a:pt x="46566" y="30178"/>
                </a:lnTo>
                <a:lnTo>
                  <a:pt x="46059" y="30165"/>
                </a:lnTo>
                <a:lnTo>
                  <a:pt x="45564" y="30152"/>
                </a:lnTo>
                <a:lnTo>
                  <a:pt x="45056" y="30152"/>
                </a:lnTo>
                <a:lnTo>
                  <a:pt x="44536" y="30165"/>
                </a:lnTo>
                <a:lnTo>
                  <a:pt x="44016" y="30203"/>
                </a:lnTo>
                <a:lnTo>
                  <a:pt x="43483" y="30241"/>
                </a:lnTo>
                <a:lnTo>
                  <a:pt x="42951" y="30305"/>
                </a:lnTo>
                <a:lnTo>
                  <a:pt x="42418" y="30381"/>
                </a:lnTo>
                <a:lnTo>
                  <a:pt x="41873" y="30482"/>
                </a:lnTo>
                <a:lnTo>
                  <a:pt x="41061" y="30622"/>
                </a:lnTo>
                <a:lnTo>
                  <a:pt x="40224" y="30787"/>
                </a:lnTo>
                <a:lnTo>
                  <a:pt x="39361" y="30977"/>
                </a:lnTo>
                <a:lnTo>
                  <a:pt x="38486" y="31180"/>
                </a:lnTo>
                <a:lnTo>
                  <a:pt x="36684" y="31624"/>
                </a:lnTo>
                <a:lnTo>
                  <a:pt x="34845" y="32068"/>
                </a:lnTo>
                <a:lnTo>
                  <a:pt x="33906" y="32283"/>
                </a:lnTo>
                <a:lnTo>
                  <a:pt x="32980" y="32486"/>
                </a:lnTo>
                <a:lnTo>
                  <a:pt x="32042" y="32689"/>
                </a:lnTo>
                <a:lnTo>
                  <a:pt x="31103" y="32854"/>
                </a:lnTo>
                <a:lnTo>
                  <a:pt x="30177" y="33019"/>
                </a:lnTo>
                <a:lnTo>
                  <a:pt x="29264" y="33146"/>
                </a:lnTo>
                <a:lnTo>
                  <a:pt x="28807" y="33197"/>
                </a:lnTo>
                <a:lnTo>
                  <a:pt x="28351" y="33247"/>
                </a:lnTo>
                <a:lnTo>
                  <a:pt x="27894" y="33285"/>
                </a:lnTo>
                <a:lnTo>
                  <a:pt x="27450" y="33311"/>
                </a:lnTo>
                <a:lnTo>
                  <a:pt x="27006" y="33336"/>
                </a:lnTo>
                <a:lnTo>
                  <a:pt x="26575" y="33349"/>
                </a:lnTo>
                <a:lnTo>
                  <a:pt x="26131" y="33349"/>
                </a:lnTo>
                <a:lnTo>
                  <a:pt x="25712" y="33336"/>
                </a:lnTo>
                <a:lnTo>
                  <a:pt x="25281" y="33311"/>
                </a:lnTo>
                <a:lnTo>
                  <a:pt x="24862" y="33285"/>
                </a:lnTo>
                <a:lnTo>
                  <a:pt x="24456" y="33235"/>
                </a:lnTo>
                <a:lnTo>
                  <a:pt x="24050" y="33171"/>
                </a:lnTo>
                <a:lnTo>
                  <a:pt x="23645" y="33095"/>
                </a:lnTo>
                <a:lnTo>
                  <a:pt x="23251" y="33019"/>
                </a:lnTo>
                <a:lnTo>
                  <a:pt x="22871" y="32918"/>
                </a:lnTo>
                <a:lnTo>
                  <a:pt x="22490" y="32791"/>
                </a:lnTo>
                <a:lnTo>
                  <a:pt x="22122" y="32664"/>
                </a:lnTo>
                <a:lnTo>
                  <a:pt x="21754" y="32524"/>
                </a:lnTo>
                <a:lnTo>
                  <a:pt x="21399" y="32359"/>
                </a:lnTo>
                <a:lnTo>
                  <a:pt x="21057" y="32169"/>
                </a:lnTo>
                <a:lnTo>
                  <a:pt x="20727" y="31979"/>
                </a:lnTo>
                <a:lnTo>
                  <a:pt x="20397" y="31763"/>
                </a:lnTo>
                <a:lnTo>
                  <a:pt x="20080" y="31522"/>
                </a:lnTo>
                <a:lnTo>
                  <a:pt x="19776" y="31269"/>
                </a:lnTo>
                <a:lnTo>
                  <a:pt x="19484" y="31002"/>
                </a:lnTo>
                <a:lnTo>
                  <a:pt x="19192" y="30710"/>
                </a:lnTo>
                <a:lnTo>
                  <a:pt x="18926" y="30393"/>
                </a:lnTo>
                <a:lnTo>
                  <a:pt x="18659" y="30064"/>
                </a:lnTo>
                <a:lnTo>
                  <a:pt x="18418" y="29708"/>
                </a:lnTo>
                <a:lnTo>
                  <a:pt x="18177" y="29328"/>
                </a:lnTo>
                <a:lnTo>
                  <a:pt x="17949" y="28922"/>
                </a:lnTo>
                <a:lnTo>
                  <a:pt x="17746" y="28503"/>
                </a:lnTo>
                <a:lnTo>
                  <a:pt x="17543" y="28059"/>
                </a:lnTo>
                <a:lnTo>
                  <a:pt x="17353" y="27590"/>
                </a:lnTo>
                <a:lnTo>
                  <a:pt x="17188" y="27095"/>
                </a:lnTo>
                <a:lnTo>
                  <a:pt x="17023" y="26575"/>
                </a:lnTo>
                <a:lnTo>
                  <a:pt x="16896" y="25979"/>
                </a:lnTo>
                <a:lnTo>
                  <a:pt x="16782" y="25383"/>
                </a:lnTo>
                <a:lnTo>
                  <a:pt x="16566" y="24178"/>
                </a:lnTo>
                <a:lnTo>
                  <a:pt x="16376" y="22985"/>
                </a:lnTo>
                <a:lnTo>
                  <a:pt x="16211" y="21793"/>
                </a:lnTo>
                <a:lnTo>
                  <a:pt x="15881" y="19421"/>
                </a:lnTo>
                <a:lnTo>
                  <a:pt x="15704" y="18254"/>
                </a:lnTo>
                <a:lnTo>
                  <a:pt x="15526" y="17087"/>
                </a:lnTo>
                <a:lnTo>
                  <a:pt x="15412" y="16504"/>
                </a:lnTo>
                <a:lnTo>
                  <a:pt x="15311" y="15920"/>
                </a:lnTo>
                <a:lnTo>
                  <a:pt x="15184" y="15349"/>
                </a:lnTo>
                <a:lnTo>
                  <a:pt x="15057" y="14766"/>
                </a:lnTo>
                <a:lnTo>
                  <a:pt x="14917" y="14195"/>
                </a:lnTo>
                <a:lnTo>
                  <a:pt x="14778" y="13637"/>
                </a:lnTo>
                <a:lnTo>
                  <a:pt x="14613" y="13066"/>
                </a:lnTo>
                <a:lnTo>
                  <a:pt x="14435" y="12508"/>
                </a:lnTo>
                <a:lnTo>
                  <a:pt x="14245" y="11937"/>
                </a:lnTo>
                <a:lnTo>
                  <a:pt x="14042" y="11392"/>
                </a:lnTo>
                <a:lnTo>
                  <a:pt x="13814" y="10833"/>
                </a:lnTo>
                <a:lnTo>
                  <a:pt x="13573" y="10288"/>
                </a:lnTo>
                <a:lnTo>
                  <a:pt x="13319" y="9743"/>
                </a:lnTo>
                <a:lnTo>
                  <a:pt x="13040" y="9197"/>
                </a:lnTo>
                <a:lnTo>
                  <a:pt x="12736" y="8652"/>
                </a:lnTo>
                <a:lnTo>
                  <a:pt x="12418" y="8119"/>
                </a:lnTo>
                <a:lnTo>
                  <a:pt x="12139" y="7713"/>
                </a:lnTo>
                <a:lnTo>
                  <a:pt x="11848" y="7320"/>
                </a:lnTo>
                <a:lnTo>
                  <a:pt x="11543" y="6927"/>
                </a:lnTo>
                <a:lnTo>
                  <a:pt x="11239" y="6546"/>
                </a:lnTo>
                <a:lnTo>
                  <a:pt x="10922" y="6178"/>
                </a:lnTo>
                <a:lnTo>
                  <a:pt x="10605" y="5823"/>
                </a:lnTo>
                <a:lnTo>
                  <a:pt x="10275" y="5468"/>
                </a:lnTo>
                <a:lnTo>
                  <a:pt x="9932" y="5125"/>
                </a:lnTo>
                <a:lnTo>
                  <a:pt x="9590" y="4796"/>
                </a:lnTo>
                <a:lnTo>
                  <a:pt x="9235" y="4478"/>
                </a:lnTo>
                <a:lnTo>
                  <a:pt x="8867" y="4161"/>
                </a:lnTo>
                <a:lnTo>
                  <a:pt x="8499" y="3870"/>
                </a:lnTo>
                <a:lnTo>
                  <a:pt x="8118" y="3578"/>
                </a:lnTo>
                <a:lnTo>
                  <a:pt x="7738" y="3286"/>
                </a:lnTo>
                <a:lnTo>
                  <a:pt x="7357" y="3020"/>
                </a:lnTo>
                <a:lnTo>
                  <a:pt x="6951" y="2766"/>
                </a:lnTo>
                <a:lnTo>
                  <a:pt x="6558" y="2512"/>
                </a:lnTo>
                <a:lnTo>
                  <a:pt x="6152" y="2271"/>
                </a:lnTo>
                <a:lnTo>
                  <a:pt x="5734" y="2043"/>
                </a:lnTo>
                <a:lnTo>
                  <a:pt x="5315" y="1815"/>
                </a:lnTo>
                <a:lnTo>
                  <a:pt x="4896" y="1612"/>
                </a:lnTo>
                <a:lnTo>
                  <a:pt x="4478" y="1409"/>
                </a:lnTo>
                <a:lnTo>
                  <a:pt x="4047" y="1218"/>
                </a:lnTo>
                <a:lnTo>
                  <a:pt x="3603" y="1041"/>
                </a:lnTo>
                <a:lnTo>
                  <a:pt x="3171" y="876"/>
                </a:lnTo>
                <a:lnTo>
                  <a:pt x="2727" y="724"/>
                </a:lnTo>
                <a:lnTo>
                  <a:pt x="2283" y="572"/>
                </a:lnTo>
                <a:lnTo>
                  <a:pt x="1827" y="432"/>
                </a:lnTo>
                <a:lnTo>
                  <a:pt x="1370" y="318"/>
                </a:lnTo>
                <a:lnTo>
                  <a:pt x="913" y="204"/>
                </a:lnTo>
                <a:lnTo>
                  <a:pt x="457" y="8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7_1_1">
    <p:bg>
      <p:bgPr>
        <a:solidFill>
          <a:schemeClr val="accent3"/>
        </a:solidFill>
        <a:effectLst/>
      </p:bgPr>
    </p:bg>
    <p:spTree>
      <p:nvGrpSpPr>
        <p:cNvPr id="1" name="Shape 162"/>
        <p:cNvGrpSpPr/>
        <p:nvPr/>
      </p:nvGrpSpPr>
      <p:grpSpPr>
        <a:xfrm>
          <a:off x="0" y="0"/>
          <a:ext cx="0" cy="0"/>
          <a:chOff x="0" y="0"/>
          <a:chExt cx="0" cy="0"/>
        </a:xfrm>
      </p:grpSpPr>
      <p:sp>
        <p:nvSpPr>
          <p:cNvPr id="163" name="Google Shape;163;p25"/>
          <p:cNvSpPr/>
          <p:nvPr/>
        </p:nvSpPr>
        <p:spPr>
          <a:xfrm rot="10800000" flipH="1">
            <a:off x="5411355" y="-807725"/>
            <a:ext cx="5657624" cy="4065224"/>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5"/>
          <p:cNvSpPr/>
          <p:nvPr/>
        </p:nvSpPr>
        <p:spPr>
          <a:xfrm flipH="1">
            <a:off x="-253" y="0"/>
            <a:ext cx="7158394" cy="5143473"/>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2" y="2577429"/>
            <a:ext cx="3450249" cy="2566089"/>
          </a:xfrm>
          <a:custGeom>
            <a:avLst/>
            <a:gdLst/>
            <a:ahLst/>
            <a:cxnLst/>
            <a:rect l="l" t="t" r="r" b="b"/>
            <a:pathLst>
              <a:path w="67217" h="49992" extrusionOk="0">
                <a:moveTo>
                  <a:pt x="0" y="1"/>
                </a:moveTo>
                <a:lnTo>
                  <a:pt x="0" y="49991"/>
                </a:lnTo>
                <a:lnTo>
                  <a:pt x="67217" y="49991"/>
                </a:lnTo>
                <a:lnTo>
                  <a:pt x="67128" y="49484"/>
                </a:lnTo>
                <a:lnTo>
                  <a:pt x="67026" y="48989"/>
                </a:lnTo>
                <a:lnTo>
                  <a:pt x="66900" y="48494"/>
                </a:lnTo>
                <a:lnTo>
                  <a:pt x="66760" y="48000"/>
                </a:lnTo>
                <a:lnTo>
                  <a:pt x="66595" y="47518"/>
                </a:lnTo>
                <a:lnTo>
                  <a:pt x="66418" y="47036"/>
                </a:lnTo>
                <a:lnTo>
                  <a:pt x="66215" y="46554"/>
                </a:lnTo>
                <a:lnTo>
                  <a:pt x="65999" y="46084"/>
                </a:lnTo>
                <a:lnTo>
                  <a:pt x="65530" y="45222"/>
                </a:lnTo>
                <a:lnTo>
                  <a:pt x="65035" y="44372"/>
                </a:lnTo>
                <a:lnTo>
                  <a:pt x="64528" y="43522"/>
                </a:lnTo>
                <a:lnTo>
                  <a:pt x="64020" y="42685"/>
                </a:lnTo>
                <a:lnTo>
                  <a:pt x="63475" y="41860"/>
                </a:lnTo>
                <a:lnTo>
                  <a:pt x="62929" y="41036"/>
                </a:lnTo>
                <a:lnTo>
                  <a:pt x="62358" y="40237"/>
                </a:lnTo>
                <a:lnTo>
                  <a:pt x="61775" y="39463"/>
                </a:lnTo>
                <a:lnTo>
                  <a:pt x="61179" y="38702"/>
                </a:lnTo>
                <a:lnTo>
                  <a:pt x="60557" y="37953"/>
                </a:lnTo>
                <a:lnTo>
                  <a:pt x="59923" y="37230"/>
                </a:lnTo>
                <a:lnTo>
                  <a:pt x="59593" y="36875"/>
                </a:lnTo>
                <a:lnTo>
                  <a:pt x="59263" y="36533"/>
                </a:lnTo>
                <a:lnTo>
                  <a:pt x="58934" y="36190"/>
                </a:lnTo>
                <a:lnTo>
                  <a:pt x="58591" y="35860"/>
                </a:lnTo>
                <a:lnTo>
                  <a:pt x="58249" y="35543"/>
                </a:lnTo>
                <a:lnTo>
                  <a:pt x="57906" y="35226"/>
                </a:lnTo>
                <a:lnTo>
                  <a:pt x="57551" y="34909"/>
                </a:lnTo>
                <a:lnTo>
                  <a:pt x="57196" y="34605"/>
                </a:lnTo>
                <a:lnTo>
                  <a:pt x="56828" y="34313"/>
                </a:lnTo>
                <a:lnTo>
                  <a:pt x="56460" y="34021"/>
                </a:lnTo>
                <a:lnTo>
                  <a:pt x="56092" y="33742"/>
                </a:lnTo>
                <a:lnTo>
                  <a:pt x="55712" y="33476"/>
                </a:lnTo>
                <a:lnTo>
                  <a:pt x="55331" y="33222"/>
                </a:lnTo>
                <a:lnTo>
                  <a:pt x="54938" y="32968"/>
                </a:lnTo>
                <a:lnTo>
                  <a:pt x="54545" y="32715"/>
                </a:lnTo>
                <a:lnTo>
                  <a:pt x="54151" y="32486"/>
                </a:lnTo>
                <a:lnTo>
                  <a:pt x="53745" y="32258"/>
                </a:lnTo>
                <a:lnTo>
                  <a:pt x="53340" y="32055"/>
                </a:lnTo>
                <a:lnTo>
                  <a:pt x="52921" y="31839"/>
                </a:lnTo>
                <a:lnTo>
                  <a:pt x="52502" y="31649"/>
                </a:lnTo>
                <a:lnTo>
                  <a:pt x="52084" y="31472"/>
                </a:lnTo>
                <a:lnTo>
                  <a:pt x="51652" y="31294"/>
                </a:lnTo>
                <a:lnTo>
                  <a:pt x="51221" y="31142"/>
                </a:lnTo>
                <a:lnTo>
                  <a:pt x="50777" y="30990"/>
                </a:lnTo>
                <a:lnTo>
                  <a:pt x="50333" y="30850"/>
                </a:lnTo>
                <a:lnTo>
                  <a:pt x="49877" y="30723"/>
                </a:lnTo>
                <a:lnTo>
                  <a:pt x="49420" y="30609"/>
                </a:lnTo>
                <a:lnTo>
                  <a:pt x="48963" y="30508"/>
                </a:lnTo>
                <a:lnTo>
                  <a:pt x="48494" y="30419"/>
                </a:lnTo>
                <a:lnTo>
                  <a:pt x="48012" y="30343"/>
                </a:lnTo>
                <a:lnTo>
                  <a:pt x="47543" y="30267"/>
                </a:lnTo>
                <a:lnTo>
                  <a:pt x="47048" y="30216"/>
                </a:lnTo>
                <a:lnTo>
                  <a:pt x="46566" y="30178"/>
                </a:lnTo>
                <a:lnTo>
                  <a:pt x="46059" y="30165"/>
                </a:lnTo>
                <a:lnTo>
                  <a:pt x="45564" y="30152"/>
                </a:lnTo>
                <a:lnTo>
                  <a:pt x="45056" y="30152"/>
                </a:lnTo>
                <a:lnTo>
                  <a:pt x="44536" y="30165"/>
                </a:lnTo>
                <a:lnTo>
                  <a:pt x="44016" y="30203"/>
                </a:lnTo>
                <a:lnTo>
                  <a:pt x="43483" y="30241"/>
                </a:lnTo>
                <a:lnTo>
                  <a:pt x="42951" y="30305"/>
                </a:lnTo>
                <a:lnTo>
                  <a:pt x="42418" y="30381"/>
                </a:lnTo>
                <a:lnTo>
                  <a:pt x="41873" y="30482"/>
                </a:lnTo>
                <a:lnTo>
                  <a:pt x="41061" y="30622"/>
                </a:lnTo>
                <a:lnTo>
                  <a:pt x="40224" y="30787"/>
                </a:lnTo>
                <a:lnTo>
                  <a:pt x="39361" y="30977"/>
                </a:lnTo>
                <a:lnTo>
                  <a:pt x="38486" y="31180"/>
                </a:lnTo>
                <a:lnTo>
                  <a:pt x="36684" y="31624"/>
                </a:lnTo>
                <a:lnTo>
                  <a:pt x="34845" y="32068"/>
                </a:lnTo>
                <a:lnTo>
                  <a:pt x="33906" y="32283"/>
                </a:lnTo>
                <a:lnTo>
                  <a:pt x="32980" y="32486"/>
                </a:lnTo>
                <a:lnTo>
                  <a:pt x="32042" y="32689"/>
                </a:lnTo>
                <a:lnTo>
                  <a:pt x="31103" y="32854"/>
                </a:lnTo>
                <a:lnTo>
                  <a:pt x="30177" y="33019"/>
                </a:lnTo>
                <a:lnTo>
                  <a:pt x="29264" y="33146"/>
                </a:lnTo>
                <a:lnTo>
                  <a:pt x="28807" y="33197"/>
                </a:lnTo>
                <a:lnTo>
                  <a:pt x="28351" y="33247"/>
                </a:lnTo>
                <a:lnTo>
                  <a:pt x="27894" y="33285"/>
                </a:lnTo>
                <a:lnTo>
                  <a:pt x="27450" y="33311"/>
                </a:lnTo>
                <a:lnTo>
                  <a:pt x="27006" y="33336"/>
                </a:lnTo>
                <a:lnTo>
                  <a:pt x="26575" y="33349"/>
                </a:lnTo>
                <a:lnTo>
                  <a:pt x="26131" y="33349"/>
                </a:lnTo>
                <a:lnTo>
                  <a:pt x="25712" y="33336"/>
                </a:lnTo>
                <a:lnTo>
                  <a:pt x="25281" y="33311"/>
                </a:lnTo>
                <a:lnTo>
                  <a:pt x="24862" y="33285"/>
                </a:lnTo>
                <a:lnTo>
                  <a:pt x="24456" y="33235"/>
                </a:lnTo>
                <a:lnTo>
                  <a:pt x="24050" y="33171"/>
                </a:lnTo>
                <a:lnTo>
                  <a:pt x="23645" y="33095"/>
                </a:lnTo>
                <a:lnTo>
                  <a:pt x="23251" y="33019"/>
                </a:lnTo>
                <a:lnTo>
                  <a:pt x="22871" y="32918"/>
                </a:lnTo>
                <a:lnTo>
                  <a:pt x="22490" y="32791"/>
                </a:lnTo>
                <a:lnTo>
                  <a:pt x="22122" y="32664"/>
                </a:lnTo>
                <a:lnTo>
                  <a:pt x="21754" y="32524"/>
                </a:lnTo>
                <a:lnTo>
                  <a:pt x="21399" y="32359"/>
                </a:lnTo>
                <a:lnTo>
                  <a:pt x="21057" y="32169"/>
                </a:lnTo>
                <a:lnTo>
                  <a:pt x="20727" y="31979"/>
                </a:lnTo>
                <a:lnTo>
                  <a:pt x="20397" y="31763"/>
                </a:lnTo>
                <a:lnTo>
                  <a:pt x="20080" y="31522"/>
                </a:lnTo>
                <a:lnTo>
                  <a:pt x="19776" y="31269"/>
                </a:lnTo>
                <a:lnTo>
                  <a:pt x="19484" y="31002"/>
                </a:lnTo>
                <a:lnTo>
                  <a:pt x="19192" y="30710"/>
                </a:lnTo>
                <a:lnTo>
                  <a:pt x="18926" y="30393"/>
                </a:lnTo>
                <a:lnTo>
                  <a:pt x="18659" y="30064"/>
                </a:lnTo>
                <a:lnTo>
                  <a:pt x="18418" y="29708"/>
                </a:lnTo>
                <a:lnTo>
                  <a:pt x="18177" y="29328"/>
                </a:lnTo>
                <a:lnTo>
                  <a:pt x="17949" y="28922"/>
                </a:lnTo>
                <a:lnTo>
                  <a:pt x="17746" y="28503"/>
                </a:lnTo>
                <a:lnTo>
                  <a:pt x="17543" y="28059"/>
                </a:lnTo>
                <a:lnTo>
                  <a:pt x="17353" y="27590"/>
                </a:lnTo>
                <a:lnTo>
                  <a:pt x="17188" y="27095"/>
                </a:lnTo>
                <a:lnTo>
                  <a:pt x="17023" y="26575"/>
                </a:lnTo>
                <a:lnTo>
                  <a:pt x="16896" y="25979"/>
                </a:lnTo>
                <a:lnTo>
                  <a:pt x="16782" y="25383"/>
                </a:lnTo>
                <a:lnTo>
                  <a:pt x="16566" y="24178"/>
                </a:lnTo>
                <a:lnTo>
                  <a:pt x="16376" y="22985"/>
                </a:lnTo>
                <a:lnTo>
                  <a:pt x="16211" y="21793"/>
                </a:lnTo>
                <a:lnTo>
                  <a:pt x="15881" y="19421"/>
                </a:lnTo>
                <a:lnTo>
                  <a:pt x="15704" y="18254"/>
                </a:lnTo>
                <a:lnTo>
                  <a:pt x="15526" y="17087"/>
                </a:lnTo>
                <a:lnTo>
                  <a:pt x="15412" y="16504"/>
                </a:lnTo>
                <a:lnTo>
                  <a:pt x="15311" y="15920"/>
                </a:lnTo>
                <a:lnTo>
                  <a:pt x="15184" y="15349"/>
                </a:lnTo>
                <a:lnTo>
                  <a:pt x="15057" y="14766"/>
                </a:lnTo>
                <a:lnTo>
                  <a:pt x="14917" y="14195"/>
                </a:lnTo>
                <a:lnTo>
                  <a:pt x="14778" y="13637"/>
                </a:lnTo>
                <a:lnTo>
                  <a:pt x="14613" y="13066"/>
                </a:lnTo>
                <a:lnTo>
                  <a:pt x="14435" y="12508"/>
                </a:lnTo>
                <a:lnTo>
                  <a:pt x="14245" y="11937"/>
                </a:lnTo>
                <a:lnTo>
                  <a:pt x="14042" y="11392"/>
                </a:lnTo>
                <a:lnTo>
                  <a:pt x="13814" y="10833"/>
                </a:lnTo>
                <a:lnTo>
                  <a:pt x="13573" y="10288"/>
                </a:lnTo>
                <a:lnTo>
                  <a:pt x="13319" y="9743"/>
                </a:lnTo>
                <a:lnTo>
                  <a:pt x="13040" y="9197"/>
                </a:lnTo>
                <a:lnTo>
                  <a:pt x="12736" y="8652"/>
                </a:lnTo>
                <a:lnTo>
                  <a:pt x="12418" y="8119"/>
                </a:lnTo>
                <a:lnTo>
                  <a:pt x="12139" y="7713"/>
                </a:lnTo>
                <a:lnTo>
                  <a:pt x="11848" y="7320"/>
                </a:lnTo>
                <a:lnTo>
                  <a:pt x="11543" y="6927"/>
                </a:lnTo>
                <a:lnTo>
                  <a:pt x="11239" y="6546"/>
                </a:lnTo>
                <a:lnTo>
                  <a:pt x="10922" y="6178"/>
                </a:lnTo>
                <a:lnTo>
                  <a:pt x="10605" y="5823"/>
                </a:lnTo>
                <a:lnTo>
                  <a:pt x="10275" y="5468"/>
                </a:lnTo>
                <a:lnTo>
                  <a:pt x="9932" y="5125"/>
                </a:lnTo>
                <a:lnTo>
                  <a:pt x="9590" y="4796"/>
                </a:lnTo>
                <a:lnTo>
                  <a:pt x="9235" y="4478"/>
                </a:lnTo>
                <a:lnTo>
                  <a:pt x="8867" y="4161"/>
                </a:lnTo>
                <a:lnTo>
                  <a:pt x="8499" y="3870"/>
                </a:lnTo>
                <a:lnTo>
                  <a:pt x="8118" y="3578"/>
                </a:lnTo>
                <a:lnTo>
                  <a:pt x="7738" y="3286"/>
                </a:lnTo>
                <a:lnTo>
                  <a:pt x="7357" y="3020"/>
                </a:lnTo>
                <a:lnTo>
                  <a:pt x="6951" y="2766"/>
                </a:lnTo>
                <a:lnTo>
                  <a:pt x="6558" y="2512"/>
                </a:lnTo>
                <a:lnTo>
                  <a:pt x="6152" y="2271"/>
                </a:lnTo>
                <a:lnTo>
                  <a:pt x="5734" y="2043"/>
                </a:lnTo>
                <a:lnTo>
                  <a:pt x="5315" y="1815"/>
                </a:lnTo>
                <a:lnTo>
                  <a:pt x="4896" y="1612"/>
                </a:lnTo>
                <a:lnTo>
                  <a:pt x="4478" y="1409"/>
                </a:lnTo>
                <a:lnTo>
                  <a:pt x="4047" y="1218"/>
                </a:lnTo>
                <a:lnTo>
                  <a:pt x="3603" y="1041"/>
                </a:lnTo>
                <a:lnTo>
                  <a:pt x="3171" y="876"/>
                </a:lnTo>
                <a:lnTo>
                  <a:pt x="2727" y="724"/>
                </a:lnTo>
                <a:lnTo>
                  <a:pt x="2283" y="572"/>
                </a:lnTo>
                <a:lnTo>
                  <a:pt x="1827" y="432"/>
                </a:lnTo>
                <a:lnTo>
                  <a:pt x="1370" y="318"/>
                </a:lnTo>
                <a:lnTo>
                  <a:pt x="913" y="204"/>
                </a:lnTo>
                <a:lnTo>
                  <a:pt x="457" y="8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3576350" y="-503000"/>
            <a:ext cx="5567642" cy="5646629"/>
          </a:xfrm>
          <a:custGeom>
            <a:avLst/>
            <a:gdLst/>
            <a:ahLst/>
            <a:cxnLst/>
            <a:rect l="l" t="t" r="r" b="b"/>
            <a:pathLst>
              <a:path w="135055" h="136971" extrusionOk="0">
                <a:moveTo>
                  <a:pt x="1510" y="0"/>
                </a:moveTo>
                <a:lnTo>
                  <a:pt x="1294" y="419"/>
                </a:lnTo>
                <a:lnTo>
                  <a:pt x="1104" y="838"/>
                </a:lnTo>
                <a:lnTo>
                  <a:pt x="926" y="1282"/>
                </a:lnTo>
                <a:lnTo>
                  <a:pt x="761" y="1725"/>
                </a:lnTo>
                <a:lnTo>
                  <a:pt x="622" y="2182"/>
                </a:lnTo>
                <a:lnTo>
                  <a:pt x="495" y="2651"/>
                </a:lnTo>
                <a:lnTo>
                  <a:pt x="381" y="3134"/>
                </a:lnTo>
                <a:lnTo>
                  <a:pt x="292" y="3616"/>
                </a:lnTo>
                <a:lnTo>
                  <a:pt x="203" y="4110"/>
                </a:lnTo>
                <a:lnTo>
                  <a:pt x="140" y="4618"/>
                </a:lnTo>
                <a:lnTo>
                  <a:pt x="89" y="5112"/>
                </a:lnTo>
                <a:lnTo>
                  <a:pt x="51" y="5632"/>
                </a:lnTo>
                <a:lnTo>
                  <a:pt x="26" y="6140"/>
                </a:lnTo>
                <a:lnTo>
                  <a:pt x="13" y="6660"/>
                </a:lnTo>
                <a:lnTo>
                  <a:pt x="0" y="7180"/>
                </a:lnTo>
                <a:lnTo>
                  <a:pt x="13" y="7700"/>
                </a:lnTo>
                <a:lnTo>
                  <a:pt x="26" y="8220"/>
                </a:lnTo>
                <a:lnTo>
                  <a:pt x="51" y="8753"/>
                </a:lnTo>
                <a:lnTo>
                  <a:pt x="76" y="9273"/>
                </a:lnTo>
                <a:lnTo>
                  <a:pt x="114" y="9793"/>
                </a:lnTo>
                <a:lnTo>
                  <a:pt x="216" y="10820"/>
                </a:lnTo>
                <a:lnTo>
                  <a:pt x="330" y="11835"/>
                </a:lnTo>
                <a:lnTo>
                  <a:pt x="470" y="12837"/>
                </a:lnTo>
                <a:lnTo>
                  <a:pt x="622" y="13801"/>
                </a:lnTo>
                <a:lnTo>
                  <a:pt x="774" y="14727"/>
                </a:lnTo>
                <a:lnTo>
                  <a:pt x="926" y="15615"/>
                </a:lnTo>
                <a:lnTo>
                  <a:pt x="1040" y="16224"/>
                </a:lnTo>
                <a:lnTo>
                  <a:pt x="1180" y="16833"/>
                </a:lnTo>
                <a:lnTo>
                  <a:pt x="1332" y="17429"/>
                </a:lnTo>
                <a:lnTo>
                  <a:pt x="1497" y="18025"/>
                </a:lnTo>
                <a:lnTo>
                  <a:pt x="1675" y="18609"/>
                </a:lnTo>
                <a:lnTo>
                  <a:pt x="1878" y="19180"/>
                </a:lnTo>
                <a:lnTo>
                  <a:pt x="2093" y="19751"/>
                </a:lnTo>
                <a:lnTo>
                  <a:pt x="2321" y="20321"/>
                </a:lnTo>
                <a:lnTo>
                  <a:pt x="2575" y="20879"/>
                </a:lnTo>
                <a:lnTo>
                  <a:pt x="2829" y="21425"/>
                </a:lnTo>
                <a:lnTo>
                  <a:pt x="3108" y="21970"/>
                </a:lnTo>
                <a:lnTo>
                  <a:pt x="3400" y="22503"/>
                </a:lnTo>
                <a:lnTo>
                  <a:pt x="3704" y="23023"/>
                </a:lnTo>
                <a:lnTo>
                  <a:pt x="4034" y="23531"/>
                </a:lnTo>
                <a:lnTo>
                  <a:pt x="4364" y="24038"/>
                </a:lnTo>
                <a:lnTo>
                  <a:pt x="4706" y="24533"/>
                </a:lnTo>
                <a:lnTo>
                  <a:pt x="5074" y="25027"/>
                </a:lnTo>
                <a:lnTo>
                  <a:pt x="5442" y="25497"/>
                </a:lnTo>
                <a:lnTo>
                  <a:pt x="5835" y="25966"/>
                </a:lnTo>
                <a:lnTo>
                  <a:pt x="6241" y="26423"/>
                </a:lnTo>
                <a:lnTo>
                  <a:pt x="6647" y="26867"/>
                </a:lnTo>
                <a:lnTo>
                  <a:pt x="7078" y="27298"/>
                </a:lnTo>
                <a:lnTo>
                  <a:pt x="7510" y="27729"/>
                </a:lnTo>
                <a:lnTo>
                  <a:pt x="7966" y="28135"/>
                </a:lnTo>
                <a:lnTo>
                  <a:pt x="8423" y="28541"/>
                </a:lnTo>
                <a:lnTo>
                  <a:pt x="8905" y="28934"/>
                </a:lnTo>
                <a:lnTo>
                  <a:pt x="9387" y="29302"/>
                </a:lnTo>
                <a:lnTo>
                  <a:pt x="9882" y="29670"/>
                </a:lnTo>
                <a:lnTo>
                  <a:pt x="10389" y="30025"/>
                </a:lnTo>
                <a:lnTo>
                  <a:pt x="10909" y="30355"/>
                </a:lnTo>
                <a:lnTo>
                  <a:pt x="11429" y="30685"/>
                </a:lnTo>
                <a:lnTo>
                  <a:pt x="11975" y="31002"/>
                </a:lnTo>
                <a:lnTo>
                  <a:pt x="12799" y="31446"/>
                </a:lnTo>
                <a:lnTo>
                  <a:pt x="13636" y="31864"/>
                </a:lnTo>
                <a:lnTo>
                  <a:pt x="14486" y="32270"/>
                </a:lnTo>
                <a:lnTo>
                  <a:pt x="15349" y="32638"/>
                </a:lnTo>
                <a:lnTo>
                  <a:pt x="16224" y="32993"/>
                </a:lnTo>
                <a:lnTo>
                  <a:pt x="17099" y="33323"/>
                </a:lnTo>
                <a:lnTo>
                  <a:pt x="17987" y="33628"/>
                </a:lnTo>
                <a:lnTo>
                  <a:pt x="18888" y="33919"/>
                </a:lnTo>
                <a:lnTo>
                  <a:pt x="19788" y="34198"/>
                </a:lnTo>
                <a:lnTo>
                  <a:pt x="20702" y="34452"/>
                </a:lnTo>
                <a:lnTo>
                  <a:pt x="21615" y="34706"/>
                </a:lnTo>
                <a:lnTo>
                  <a:pt x="22528" y="34934"/>
                </a:lnTo>
                <a:lnTo>
                  <a:pt x="23454" y="35162"/>
                </a:lnTo>
                <a:lnTo>
                  <a:pt x="24393" y="35365"/>
                </a:lnTo>
                <a:lnTo>
                  <a:pt x="25319" y="35581"/>
                </a:lnTo>
                <a:lnTo>
                  <a:pt x="26258" y="35771"/>
                </a:lnTo>
                <a:lnTo>
                  <a:pt x="28135" y="36152"/>
                </a:lnTo>
                <a:lnTo>
                  <a:pt x="30012" y="36520"/>
                </a:lnTo>
                <a:lnTo>
                  <a:pt x="31890" y="36900"/>
                </a:lnTo>
                <a:lnTo>
                  <a:pt x="33754" y="37281"/>
                </a:lnTo>
                <a:lnTo>
                  <a:pt x="34693" y="37471"/>
                </a:lnTo>
                <a:lnTo>
                  <a:pt x="35619" y="37687"/>
                </a:lnTo>
                <a:lnTo>
                  <a:pt x="36532" y="37902"/>
                </a:lnTo>
                <a:lnTo>
                  <a:pt x="37446" y="38118"/>
                </a:lnTo>
                <a:lnTo>
                  <a:pt x="38359" y="38359"/>
                </a:lnTo>
                <a:lnTo>
                  <a:pt x="39260" y="38600"/>
                </a:lnTo>
                <a:lnTo>
                  <a:pt x="40160" y="38866"/>
                </a:lnTo>
                <a:lnTo>
                  <a:pt x="41048" y="39146"/>
                </a:lnTo>
                <a:lnTo>
                  <a:pt x="41568" y="39323"/>
                </a:lnTo>
                <a:lnTo>
                  <a:pt x="42101" y="39501"/>
                </a:lnTo>
                <a:lnTo>
                  <a:pt x="42621" y="39691"/>
                </a:lnTo>
                <a:lnTo>
                  <a:pt x="43141" y="39894"/>
                </a:lnTo>
                <a:lnTo>
                  <a:pt x="43674" y="40110"/>
                </a:lnTo>
                <a:lnTo>
                  <a:pt x="44194" y="40338"/>
                </a:lnTo>
                <a:lnTo>
                  <a:pt x="44714" y="40566"/>
                </a:lnTo>
                <a:lnTo>
                  <a:pt x="45247" y="40807"/>
                </a:lnTo>
                <a:lnTo>
                  <a:pt x="45767" y="41048"/>
                </a:lnTo>
                <a:lnTo>
                  <a:pt x="46287" y="41315"/>
                </a:lnTo>
                <a:lnTo>
                  <a:pt x="46794" y="41581"/>
                </a:lnTo>
                <a:lnTo>
                  <a:pt x="47314" y="41847"/>
                </a:lnTo>
                <a:lnTo>
                  <a:pt x="47822" y="42139"/>
                </a:lnTo>
                <a:lnTo>
                  <a:pt x="48329" y="42431"/>
                </a:lnTo>
                <a:lnTo>
                  <a:pt x="48824" y="42735"/>
                </a:lnTo>
                <a:lnTo>
                  <a:pt x="49331" y="43040"/>
                </a:lnTo>
                <a:lnTo>
                  <a:pt x="49813" y="43357"/>
                </a:lnTo>
                <a:lnTo>
                  <a:pt x="50308" y="43687"/>
                </a:lnTo>
                <a:lnTo>
                  <a:pt x="50790" y="44016"/>
                </a:lnTo>
                <a:lnTo>
                  <a:pt x="51259" y="44359"/>
                </a:lnTo>
                <a:lnTo>
                  <a:pt x="51729" y="44714"/>
                </a:lnTo>
                <a:lnTo>
                  <a:pt x="52185" y="45069"/>
                </a:lnTo>
                <a:lnTo>
                  <a:pt x="52642" y="45437"/>
                </a:lnTo>
                <a:lnTo>
                  <a:pt x="53086" y="45818"/>
                </a:lnTo>
                <a:lnTo>
                  <a:pt x="53530" y="46198"/>
                </a:lnTo>
                <a:lnTo>
                  <a:pt x="53961" y="46591"/>
                </a:lnTo>
                <a:lnTo>
                  <a:pt x="54380" y="46985"/>
                </a:lnTo>
                <a:lnTo>
                  <a:pt x="54786" y="47391"/>
                </a:lnTo>
                <a:lnTo>
                  <a:pt x="55192" y="47797"/>
                </a:lnTo>
                <a:lnTo>
                  <a:pt x="55572" y="48215"/>
                </a:lnTo>
                <a:lnTo>
                  <a:pt x="55953" y="48646"/>
                </a:lnTo>
                <a:lnTo>
                  <a:pt x="56321" y="49078"/>
                </a:lnTo>
                <a:lnTo>
                  <a:pt x="56676" y="49522"/>
                </a:lnTo>
                <a:lnTo>
                  <a:pt x="57018" y="49966"/>
                </a:lnTo>
                <a:lnTo>
                  <a:pt x="57361" y="50422"/>
                </a:lnTo>
                <a:lnTo>
                  <a:pt x="57678" y="50879"/>
                </a:lnTo>
                <a:lnTo>
                  <a:pt x="57982" y="51348"/>
                </a:lnTo>
                <a:lnTo>
                  <a:pt x="58274" y="51818"/>
                </a:lnTo>
                <a:lnTo>
                  <a:pt x="58553" y="52300"/>
                </a:lnTo>
                <a:lnTo>
                  <a:pt x="58819" y="52782"/>
                </a:lnTo>
                <a:lnTo>
                  <a:pt x="59061" y="53276"/>
                </a:lnTo>
                <a:lnTo>
                  <a:pt x="59302" y="53771"/>
                </a:lnTo>
                <a:lnTo>
                  <a:pt x="59517" y="54278"/>
                </a:lnTo>
                <a:lnTo>
                  <a:pt x="59720" y="54786"/>
                </a:lnTo>
                <a:lnTo>
                  <a:pt x="59898" y="55293"/>
                </a:lnTo>
                <a:lnTo>
                  <a:pt x="60075" y="55813"/>
                </a:lnTo>
                <a:lnTo>
                  <a:pt x="60215" y="56346"/>
                </a:lnTo>
                <a:lnTo>
                  <a:pt x="60354" y="56879"/>
                </a:lnTo>
                <a:lnTo>
                  <a:pt x="60469" y="57412"/>
                </a:lnTo>
                <a:lnTo>
                  <a:pt x="60557" y="57957"/>
                </a:lnTo>
                <a:lnTo>
                  <a:pt x="60646" y="58502"/>
                </a:lnTo>
                <a:lnTo>
                  <a:pt x="60697" y="59061"/>
                </a:lnTo>
                <a:lnTo>
                  <a:pt x="60735" y="59619"/>
                </a:lnTo>
                <a:lnTo>
                  <a:pt x="60748" y="60177"/>
                </a:lnTo>
                <a:lnTo>
                  <a:pt x="60748" y="60748"/>
                </a:lnTo>
                <a:lnTo>
                  <a:pt x="60722" y="61318"/>
                </a:lnTo>
                <a:lnTo>
                  <a:pt x="60684" y="61902"/>
                </a:lnTo>
                <a:lnTo>
                  <a:pt x="60608" y="62473"/>
                </a:lnTo>
                <a:lnTo>
                  <a:pt x="60519" y="63069"/>
                </a:lnTo>
                <a:lnTo>
                  <a:pt x="60405" y="63652"/>
                </a:lnTo>
                <a:lnTo>
                  <a:pt x="60266" y="64249"/>
                </a:lnTo>
                <a:lnTo>
                  <a:pt x="60113" y="64845"/>
                </a:lnTo>
                <a:lnTo>
                  <a:pt x="59923" y="65454"/>
                </a:lnTo>
                <a:lnTo>
                  <a:pt x="59720" y="66063"/>
                </a:lnTo>
                <a:lnTo>
                  <a:pt x="59568" y="66468"/>
                </a:lnTo>
                <a:lnTo>
                  <a:pt x="59403" y="66874"/>
                </a:lnTo>
                <a:lnTo>
                  <a:pt x="59225" y="67280"/>
                </a:lnTo>
                <a:lnTo>
                  <a:pt x="59035" y="67661"/>
                </a:lnTo>
                <a:lnTo>
                  <a:pt x="58845" y="68041"/>
                </a:lnTo>
                <a:lnTo>
                  <a:pt x="58642" y="68422"/>
                </a:lnTo>
                <a:lnTo>
                  <a:pt x="58426" y="68790"/>
                </a:lnTo>
                <a:lnTo>
                  <a:pt x="58211" y="69145"/>
                </a:lnTo>
                <a:lnTo>
                  <a:pt x="57982" y="69500"/>
                </a:lnTo>
                <a:lnTo>
                  <a:pt x="57754" y="69843"/>
                </a:lnTo>
                <a:lnTo>
                  <a:pt x="57500" y="70185"/>
                </a:lnTo>
                <a:lnTo>
                  <a:pt x="57259" y="70515"/>
                </a:lnTo>
                <a:lnTo>
                  <a:pt x="56993" y="70845"/>
                </a:lnTo>
                <a:lnTo>
                  <a:pt x="56727" y="71162"/>
                </a:lnTo>
                <a:lnTo>
                  <a:pt x="56460" y="71466"/>
                </a:lnTo>
                <a:lnTo>
                  <a:pt x="56168" y="71771"/>
                </a:lnTo>
                <a:lnTo>
                  <a:pt x="55889" y="72075"/>
                </a:lnTo>
                <a:lnTo>
                  <a:pt x="55598" y="72367"/>
                </a:lnTo>
                <a:lnTo>
                  <a:pt x="55293" y="72646"/>
                </a:lnTo>
                <a:lnTo>
                  <a:pt x="54989" y="72925"/>
                </a:lnTo>
                <a:lnTo>
                  <a:pt x="54672" y="73204"/>
                </a:lnTo>
                <a:lnTo>
                  <a:pt x="54354" y="73470"/>
                </a:lnTo>
                <a:lnTo>
                  <a:pt x="54025" y="73724"/>
                </a:lnTo>
                <a:lnTo>
                  <a:pt x="53695" y="73978"/>
                </a:lnTo>
                <a:lnTo>
                  <a:pt x="53365" y="74232"/>
                </a:lnTo>
                <a:lnTo>
                  <a:pt x="53023" y="74473"/>
                </a:lnTo>
                <a:lnTo>
                  <a:pt x="52325" y="74942"/>
                </a:lnTo>
                <a:lnTo>
                  <a:pt x="51615" y="75386"/>
                </a:lnTo>
                <a:lnTo>
                  <a:pt x="50879" y="75817"/>
                </a:lnTo>
                <a:lnTo>
                  <a:pt x="50143" y="76223"/>
                </a:lnTo>
                <a:lnTo>
                  <a:pt x="49382" y="76604"/>
                </a:lnTo>
                <a:lnTo>
                  <a:pt x="48608" y="76971"/>
                </a:lnTo>
                <a:lnTo>
                  <a:pt x="47822" y="77327"/>
                </a:lnTo>
                <a:lnTo>
                  <a:pt x="47035" y="77656"/>
                </a:lnTo>
                <a:lnTo>
                  <a:pt x="46236" y="77974"/>
                </a:lnTo>
                <a:lnTo>
                  <a:pt x="45424" y="78265"/>
                </a:lnTo>
                <a:lnTo>
                  <a:pt x="44625" y="78544"/>
                </a:lnTo>
                <a:lnTo>
                  <a:pt x="43801" y="78823"/>
                </a:lnTo>
                <a:lnTo>
                  <a:pt x="42989" y="79077"/>
                </a:lnTo>
                <a:lnTo>
                  <a:pt x="42177" y="79318"/>
                </a:lnTo>
                <a:lnTo>
                  <a:pt x="41365" y="79546"/>
                </a:lnTo>
                <a:lnTo>
                  <a:pt x="40553" y="79762"/>
                </a:lnTo>
                <a:lnTo>
                  <a:pt x="39742" y="79965"/>
                </a:lnTo>
                <a:lnTo>
                  <a:pt x="38942" y="80155"/>
                </a:lnTo>
                <a:lnTo>
                  <a:pt x="38143" y="80346"/>
                </a:lnTo>
                <a:lnTo>
                  <a:pt x="36761" y="80650"/>
                </a:lnTo>
                <a:lnTo>
                  <a:pt x="35365" y="80954"/>
                </a:lnTo>
                <a:lnTo>
                  <a:pt x="32562" y="81563"/>
                </a:lnTo>
                <a:lnTo>
                  <a:pt x="31154" y="81880"/>
                </a:lnTo>
                <a:lnTo>
                  <a:pt x="29746" y="82210"/>
                </a:lnTo>
                <a:lnTo>
                  <a:pt x="28338" y="82565"/>
                </a:lnTo>
                <a:lnTo>
                  <a:pt x="27640" y="82756"/>
                </a:lnTo>
                <a:lnTo>
                  <a:pt x="26955" y="82959"/>
                </a:lnTo>
                <a:lnTo>
                  <a:pt x="26258" y="83162"/>
                </a:lnTo>
                <a:lnTo>
                  <a:pt x="25573" y="83365"/>
                </a:lnTo>
                <a:lnTo>
                  <a:pt x="24888" y="83593"/>
                </a:lnTo>
                <a:lnTo>
                  <a:pt x="24203" y="83821"/>
                </a:lnTo>
                <a:lnTo>
                  <a:pt x="23530" y="84062"/>
                </a:lnTo>
                <a:lnTo>
                  <a:pt x="22858" y="84316"/>
                </a:lnTo>
                <a:lnTo>
                  <a:pt x="22199" y="84582"/>
                </a:lnTo>
                <a:lnTo>
                  <a:pt x="21539" y="84861"/>
                </a:lnTo>
                <a:lnTo>
                  <a:pt x="20892" y="85153"/>
                </a:lnTo>
                <a:lnTo>
                  <a:pt x="20245" y="85470"/>
                </a:lnTo>
                <a:lnTo>
                  <a:pt x="19598" y="85787"/>
                </a:lnTo>
                <a:lnTo>
                  <a:pt x="18977" y="86130"/>
                </a:lnTo>
                <a:lnTo>
                  <a:pt x="18355" y="86485"/>
                </a:lnTo>
                <a:lnTo>
                  <a:pt x="17746" y="86853"/>
                </a:lnTo>
                <a:lnTo>
                  <a:pt x="17137" y="87246"/>
                </a:lnTo>
                <a:lnTo>
                  <a:pt x="16541" y="87652"/>
                </a:lnTo>
                <a:lnTo>
                  <a:pt x="15742" y="88235"/>
                </a:lnTo>
                <a:lnTo>
                  <a:pt x="14968" y="88832"/>
                </a:lnTo>
                <a:lnTo>
                  <a:pt x="14232" y="89441"/>
                </a:lnTo>
                <a:lnTo>
                  <a:pt x="13522" y="90075"/>
                </a:lnTo>
                <a:lnTo>
                  <a:pt x="12824" y="90709"/>
                </a:lnTo>
                <a:lnTo>
                  <a:pt x="12165" y="91369"/>
                </a:lnTo>
                <a:lnTo>
                  <a:pt x="11543" y="92041"/>
                </a:lnTo>
                <a:lnTo>
                  <a:pt x="10934" y="92713"/>
                </a:lnTo>
                <a:lnTo>
                  <a:pt x="10351" y="93411"/>
                </a:lnTo>
                <a:lnTo>
                  <a:pt x="9806" y="94109"/>
                </a:lnTo>
                <a:lnTo>
                  <a:pt x="9285" y="94832"/>
                </a:lnTo>
                <a:lnTo>
                  <a:pt x="8791" y="95555"/>
                </a:lnTo>
                <a:lnTo>
                  <a:pt x="8321" y="96290"/>
                </a:lnTo>
                <a:lnTo>
                  <a:pt x="7877" y="97026"/>
                </a:lnTo>
                <a:lnTo>
                  <a:pt x="7472" y="97787"/>
                </a:lnTo>
                <a:lnTo>
                  <a:pt x="7078" y="98548"/>
                </a:lnTo>
                <a:lnTo>
                  <a:pt x="6723" y="99309"/>
                </a:lnTo>
                <a:lnTo>
                  <a:pt x="6381" y="100083"/>
                </a:lnTo>
                <a:lnTo>
                  <a:pt x="6076" y="100869"/>
                </a:lnTo>
                <a:lnTo>
                  <a:pt x="5797" y="101656"/>
                </a:lnTo>
                <a:lnTo>
                  <a:pt x="5543" y="102442"/>
                </a:lnTo>
                <a:lnTo>
                  <a:pt x="5328" y="103242"/>
                </a:lnTo>
                <a:lnTo>
                  <a:pt x="5125" y="104041"/>
                </a:lnTo>
                <a:lnTo>
                  <a:pt x="4947" y="104840"/>
                </a:lnTo>
                <a:lnTo>
                  <a:pt x="4808" y="105652"/>
                </a:lnTo>
                <a:lnTo>
                  <a:pt x="4681" y="106463"/>
                </a:lnTo>
                <a:lnTo>
                  <a:pt x="4592" y="107275"/>
                </a:lnTo>
                <a:lnTo>
                  <a:pt x="4529" y="108087"/>
                </a:lnTo>
                <a:lnTo>
                  <a:pt x="4491" y="108899"/>
                </a:lnTo>
                <a:lnTo>
                  <a:pt x="4478" y="109711"/>
                </a:lnTo>
                <a:lnTo>
                  <a:pt x="4491" y="110535"/>
                </a:lnTo>
                <a:lnTo>
                  <a:pt x="4529" y="111347"/>
                </a:lnTo>
                <a:lnTo>
                  <a:pt x="4592" y="112159"/>
                </a:lnTo>
                <a:lnTo>
                  <a:pt x="4681" y="112971"/>
                </a:lnTo>
                <a:lnTo>
                  <a:pt x="4808" y="113783"/>
                </a:lnTo>
                <a:lnTo>
                  <a:pt x="4947" y="114582"/>
                </a:lnTo>
                <a:lnTo>
                  <a:pt x="5112" y="115381"/>
                </a:lnTo>
                <a:lnTo>
                  <a:pt x="5315" y="116180"/>
                </a:lnTo>
                <a:lnTo>
                  <a:pt x="5531" y="116979"/>
                </a:lnTo>
                <a:lnTo>
                  <a:pt x="5784" y="117766"/>
                </a:lnTo>
                <a:lnTo>
                  <a:pt x="6051" y="118552"/>
                </a:lnTo>
                <a:lnTo>
                  <a:pt x="6355" y="119326"/>
                </a:lnTo>
                <a:lnTo>
                  <a:pt x="6685" y="120100"/>
                </a:lnTo>
                <a:lnTo>
                  <a:pt x="7028" y="120861"/>
                </a:lnTo>
                <a:lnTo>
                  <a:pt x="7408" y="121622"/>
                </a:lnTo>
                <a:lnTo>
                  <a:pt x="7814" y="122370"/>
                </a:lnTo>
                <a:lnTo>
                  <a:pt x="8245" y="123106"/>
                </a:lnTo>
                <a:lnTo>
                  <a:pt x="8689" y="123829"/>
                </a:lnTo>
                <a:lnTo>
                  <a:pt x="9171" y="124552"/>
                </a:lnTo>
                <a:lnTo>
                  <a:pt x="9679" y="125262"/>
                </a:lnTo>
                <a:lnTo>
                  <a:pt x="10211" y="125960"/>
                </a:lnTo>
                <a:lnTo>
                  <a:pt x="10757" y="126645"/>
                </a:lnTo>
                <a:lnTo>
                  <a:pt x="11340" y="127317"/>
                </a:lnTo>
                <a:lnTo>
                  <a:pt x="11949" y="127977"/>
                </a:lnTo>
                <a:lnTo>
                  <a:pt x="12571" y="128624"/>
                </a:lnTo>
                <a:lnTo>
                  <a:pt x="13230" y="129258"/>
                </a:lnTo>
                <a:lnTo>
                  <a:pt x="13915" y="129880"/>
                </a:lnTo>
                <a:lnTo>
                  <a:pt x="14626" y="130488"/>
                </a:lnTo>
                <a:lnTo>
                  <a:pt x="15349" y="131085"/>
                </a:lnTo>
                <a:lnTo>
                  <a:pt x="16110" y="131655"/>
                </a:lnTo>
                <a:lnTo>
                  <a:pt x="16884" y="132214"/>
                </a:lnTo>
                <a:lnTo>
                  <a:pt x="17695" y="132746"/>
                </a:lnTo>
                <a:lnTo>
                  <a:pt x="18520" y="133279"/>
                </a:lnTo>
                <a:lnTo>
                  <a:pt x="19383" y="133774"/>
                </a:lnTo>
                <a:lnTo>
                  <a:pt x="20930" y="134611"/>
                </a:lnTo>
                <a:lnTo>
                  <a:pt x="22490" y="135423"/>
                </a:lnTo>
                <a:lnTo>
                  <a:pt x="24063" y="136209"/>
                </a:lnTo>
                <a:lnTo>
                  <a:pt x="25649" y="136970"/>
                </a:lnTo>
                <a:lnTo>
                  <a:pt x="135055" y="136970"/>
                </a:lnTo>
                <a:lnTo>
                  <a:pt x="135055" y="0"/>
                </a:lnTo>
                <a:close/>
              </a:path>
            </a:pathLst>
          </a:custGeom>
          <a:solidFill>
            <a:srgbClr val="00C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hasCustomPrompt="1"/>
          </p:nvPr>
        </p:nvSpPr>
        <p:spPr>
          <a:xfrm>
            <a:off x="723900" y="1165125"/>
            <a:ext cx="1714500" cy="539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6000"/>
              <a:buNone/>
              <a:defRPr sz="40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 name="Google Shape;18;p3"/>
          <p:cNvSpPr txBox="1">
            <a:spLocks noGrp="1"/>
          </p:cNvSpPr>
          <p:nvPr>
            <p:ph type="title" idx="2"/>
          </p:nvPr>
        </p:nvSpPr>
        <p:spPr>
          <a:xfrm>
            <a:off x="723900" y="1704225"/>
            <a:ext cx="4457700" cy="539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3000"/>
              <a:buNone/>
              <a:defRPr sz="4000"/>
            </a:lvl1pPr>
            <a:lvl2pPr lvl="1" rtl="0">
              <a:spcBef>
                <a:spcPts val="0"/>
              </a:spcBef>
              <a:spcAft>
                <a:spcPts val="0"/>
              </a:spcAft>
              <a:buClr>
                <a:schemeClr val="lt2"/>
              </a:buClr>
              <a:buSzPts val="2800"/>
              <a:buNone/>
              <a:defRPr>
                <a:solidFill>
                  <a:schemeClr val="lt2"/>
                </a:solidFill>
              </a:defRPr>
            </a:lvl2pPr>
            <a:lvl3pPr lvl="2" rtl="0">
              <a:spcBef>
                <a:spcPts val="0"/>
              </a:spcBef>
              <a:spcAft>
                <a:spcPts val="0"/>
              </a:spcAft>
              <a:buClr>
                <a:schemeClr val="lt2"/>
              </a:buClr>
              <a:buSzPts val="2800"/>
              <a:buNone/>
              <a:defRPr>
                <a:solidFill>
                  <a:schemeClr val="lt2"/>
                </a:solidFill>
              </a:defRPr>
            </a:lvl3pPr>
            <a:lvl4pPr lvl="3" rtl="0">
              <a:spcBef>
                <a:spcPts val="0"/>
              </a:spcBef>
              <a:spcAft>
                <a:spcPts val="0"/>
              </a:spcAft>
              <a:buClr>
                <a:schemeClr val="lt2"/>
              </a:buClr>
              <a:buSzPts val="2800"/>
              <a:buNone/>
              <a:defRPr>
                <a:solidFill>
                  <a:schemeClr val="lt2"/>
                </a:solidFill>
              </a:defRPr>
            </a:lvl4pPr>
            <a:lvl5pPr lvl="4" rtl="0">
              <a:spcBef>
                <a:spcPts val="0"/>
              </a:spcBef>
              <a:spcAft>
                <a:spcPts val="0"/>
              </a:spcAft>
              <a:buClr>
                <a:schemeClr val="lt2"/>
              </a:buClr>
              <a:buSzPts val="2800"/>
              <a:buNone/>
              <a:defRPr>
                <a:solidFill>
                  <a:schemeClr val="lt2"/>
                </a:solidFill>
              </a:defRPr>
            </a:lvl5pPr>
            <a:lvl6pPr lvl="5" rtl="0">
              <a:spcBef>
                <a:spcPts val="0"/>
              </a:spcBef>
              <a:spcAft>
                <a:spcPts val="0"/>
              </a:spcAft>
              <a:buClr>
                <a:schemeClr val="lt2"/>
              </a:buClr>
              <a:buSzPts val="2800"/>
              <a:buNone/>
              <a:defRPr>
                <a:solidFill>
                  <a:schemeClr val="lt2"/>
                </a:solidFill>
              </a:defRPr>
            </a:lvl6pPr>
            <a:lvl7pPr lvl="6" rtl="0">
              <a:spcBef>
                <a:spcPts val="0"/>
              </a:spcBef>
              <a:spcAft>
                <a:spcPts val="0"/>
              </a:spcAft>
              <a:buClr>
                <a:schemeClr val="lt2"/>
              </a:buClr>
              <a:buSzPts val="2800"/>
              <a:buNone/>
              <a:defRPr>
                <a:solidFill>
                  <a:schemeClr val="lt2"/>
                </a:solidFill>
              </a:defRPr>
            </a:lvl7pPr>
            <a:lvl8pPr lvl="7" rtl="0">
              <a:spcBef>
                <a:spcPts val="0"/>
              </a:spcBef>
              <a:spcAft>
                <a:spcPts val="0"/>
              </a:spcAft>
              <a:buClr>
                <a:schemeClr val="lt2"/>
              </a:buClr>
              <a:buSzPts val="2800"/>
              <a:buNone/>
              <a:defRPr>
                <a:solidFill>
                  <a:schemeClr val="lt2"/>
                </a:solidFill>
              </a:defRPr>
            </a:lvl8pPr>
            <a:lvl9pPr lvl="8" rtl="0">
              <a:spcBef>
                <a:spcPts val="0"/>
              </a:spcBef>
              <a:spcAft>
                <a:spcPts val="0"/>
              </a:spcAft>
              <a:buClr>
                <a:schemeClr val="lt2"/>
              </a:buClr>
              <a:buSzPts val="2800"/>
              <a:buNone/>
              <a:defRPr>
                <a:solidFill>
                  <a:schemeClr val="lt2"/>
                </a:solidFill>
              </a:defRPr>
            </a:lvl9pPr>
          </a:lstStyle>
          <a:p>
            <a:endParaRPr/>
          </a:p>
        </p:txBody>
      </p:sp>
      <p:sp>
        <p:nvSpPr>
          <p:cNvPr id="19" name="Google Shape;19;p3"/>
          <p:cNvSpPr txBox="1">
            <a:spLocks noGrp="1"/>
          </p:cNvSpPr>
          <p:nvPr>
            <p:ph type="subTitle" idx="1"/>
          </p:nvPr>
        </p:nvSpPr>
        <p:spPr>
          <a:xfrm>
            <a:off x="723900" y="2243325"/>
            <a:ext cx="3848100" cy="3318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sz="14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68"/>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755710-1CDD-4807-888E-8E5B858D6D56}"/>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a:extLst>
              <a:ext uri="{FF2B5EF4-FFF2-40B4-BE49-F238E27FC236}">
                <a16:creationId xmlns:a16="http://schemas.microsoft.com/office/drawing/2014/main" id="{7D0C4017-AE3B-4926-97A1-EB5DBF2B32A2}"/>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D558BF8E-9D63-4AB6-8B74-18C6F88A39A5}"/>
              </a:ext>
            </a:extLst>
          </p:cNvPr>
          <p:cNvSpPr>
            <a:spLocks noGrp="1" noChangeArrowheads="1"/>
          </p:cNvSpPr>
          <p:nvPr>
            <p:ph type="sldNum" sz="quarter" idx="12"/>
          </p:nvPr>
        </p:nvSpPr>
        <p:spPr>
          <a:ln/>
        </p:spPr>
        <p:txBody>
          <a:bodyPr/>
          <a:lstStyle>
            <a:lvl1pPr>
              <a:defRPr/>
            </a:lvl1pPr>
          </a:lstStyle>
          <a:p>
            <a:pPr>
              <a:defRPr/>
            </a:pPr>
            <a:fld id="{6497E997-03EC-4434-B131-1FF112D8DE6B}" type="slidenum">
              <a:rPr lang="en-GB" altLang="en-US"/>
              <a:pPr>
                <a:defRPr/>
              </a:pPr>
              <a:t>‹#›</a:t>
            </a:fld>
            <a:endParaRPr lang="en-GB" altLang="en-US"/>
          </a:p>
        </p:txBody>
      </p:sp>
    </p:spTree>
    <p:extLst>
      <p:ext uri="{BB962C8B-B14F-4D97-AF65-F5344CB8AC3E}">
        <p14:creationId xmlns:p14="http://schemas.microsoft.com/office/powerpoint/2010/main" val="2527583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755710-1CDD-4807-888E-8E5B858D6D56}"/>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a:extLst>
              <a:ext uri="{FF2B5EF4-FFF2-40B4-BE49-F238E27FC236}">
                <a16:creationId xmlns:a16="http://schemas.microsoft.com/office/drawing/2014/main" id="{7D0C4017-AE3B-4926-97A1-EB5DBF2B32A2}"/>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D558BF8E-9D63-4AB6-8B74-18C6F88A39A5}"/>
              </a:ext>
            </a:extLst>
          </p:cNvPr>
          <p:cNvSpPr>
            <a:spLocks noGrp="1" noChangeArrowheads="1"/>
          </p:cNvSpPr>
          <p:nvPr>
            <p:ph type="sldNum" sz="quarter" idx="12"/>
          </p:nvPr>
        </p:nvSpPr>
        <p:spPr>
          <a:ln/>
        </p:spPr>
        <p:txBody>
          <a:bodyPr/>
          <a:lstStyle>
            <a:lvl1pPr>
              <a:defRPr/>
            </a:lvl1pPr>
          </a:lstStyle>
          <a:p>
            <a:pPr>
              <a:defRPr/>
            </a:pPr>
            <a:fld id="{6497E997-03EC-4434-B131-1FF112D8DE6B}" type="slidenum">
              <a:rPr lang="en-GB" altLang="en-US"/>
              <a:pPr>
                <a:defRPr/>
              </a:pPr>
              <a:t>‹#›</a:t>
            </a:fld>
            <a:endParaRPr lang="en-GB" altLang="en-US"/>
          </a:p>
        </p:txBody>
      </p:sp>
    </p:spTree>
    <p:extLst>
      <p:ext uri="{BB962C8B-B14F-4D97-AF65-F5344CB8AC3E}">
        <p14:creationId xmlns:p14="http://schemas.microsoft.com/office/powerpoint/2010/main" val="2527583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040373DE-23A9-4552-9047-3D42D4ACA6A7}"/>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a:extLst>
              <a:ext uri="{FF2B5EF4-FFF2-40B4-BE49-F238E27FC236}">
                <a16:creationId xmlns:a16="http://schemas.microsoft.com/office/drawing/2014/main" id="{9D0269F1-2239-4355-B65E-7734FDD56EA6}"/>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1352B650-BD6A-471F-9F7F-20D3BD900CA6}"/>
              </a:ext>
            </a:extLst>
          </p:cNvPr>
          <p:cNvSpPr>
            <a:spLocks noGrp="1" noChangeArrowheads="1"/>
          </p:cNvSpPr>
          <p:nvPr>
            <p:ph type="sldNum" sz="quarter" idx="12"/>
          </p:nvPr>
        </p:nvSpPr>
        <p:spPr>
          <a:ln/>
        </p:spPr>
        <p:txBody>
          <a:bodyPr/>
          <a:lstStyle>
            <a:lvl1pPr>
              <a:defRPr/>
            </a:lvl1pPr>
          </a:lstStyle>
          <a:p>
            <a:pPr>
              <a:defRPr/>
            </a:pPr>
            <a:fld id="{8B5ACB7C-FBFD-409B-9CCC-51026E012AD9}" type="slidenum">
              <a:rPr lang="en-GB" altLang="en-US"/>
              <a:pPr>
                <a:defRPr/>
              </a:pPr>
              <a:t>‹#›</a:t>
            </a:fld>
            <a:endParaRPr lang="en-GB" altLang="en-US"/>
          </a:p>
        </p:txBody>
      </p:sp>
    </p:spTree>
    <p:extLst>
      <p:ext uri="{BB962C8B-B14F-4D97-AF65-F5344CB8AC3E}">
        <p14:creationId xmlns:p14="http://schemas.microsoft.com/office/powerpoint/2010/main" val="200992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755710-1CDD-4807-888E-8E5B858D6D56}"/>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a:extLst>
              <a:ext uri="{FF2B5EF4-FFF2-40B4-BE49-F238E27FC236}">
                <a16:creationId xmlns:a16="http://schemas.microsoft.com/office/drawing/2014/main" id="{7D0C4017-AE3B-4926-97A1-EB5DBF2B32A2}"/>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D558BF8E-9D63-4AB6-8B74-18C6F88A39A5}"/>
              </a:ext>
            </a:extLst>
          </p:cNvPr>
          <p:cNvSpPr>
            <a:spLocks noGrp="1" noChangeArrowheads="1"/>
          </p:cNvSpPr>
          <p:nvPr>
            <p:ph type="sldNum" sz="quarter" idx="12"/>
          </p:nvPr>
        </p:nvSpPr>
        <p:spPr>
          <a:ln/>
        </p:spPr>
        <p:txBody>
          <a:bodyPr/>
          <a:lstStyle>
            <a:lvl1pPr>
              <a:defRPr/>
            </a:lvl1pPr>
          </a:lstStyle>
          <a:p>
            <a:pPr>
              <a:defRPr/>
            </a:pPr>
            <a:fld id="{6497E997-03EC-4434-B131-1FF112D8DE6B}" type="slidenum">
              <a:rPr lang="en-GB" altLang="en-US"/>
              <a:pPr>
                <a:defRPr/>
              </a:pPr>
              <a:t>‹#›</a:t>
            </a:fld>
            <a:endParaRPr lang="en-GB" altLang="en-US"/>
          </a:p>
        </p:txBody>
      </p:sp>
    </p:spTree>
    <p:extLst>
      <p:ext uri="{BB962C8B-B14F-4D97-AF65-F5344CB8AC3E}">
        <p14:creationId xmlns:p14="http://schemas.microsoft.com/office/powerpoint/2010/main" val="2527583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755710-1CDD-4807-888E-8E5B858D6D56}"/>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a:extLst>
              <a:ext uri="{FF2B5EF4-FFF2-40B4-BE49-F238E27FC236}">
                <a16:creationId xmlns:a16="http://schemas.microsoft.com/office/drawing/2014/main" id="{7D0C4017-AE3B-4926-97A1-EB5DBF2B32A2}"/>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D558BF8E-9D63-4AB6-8B74-18C6F88A39A5}"/>
              </a:ext>
            </a:extLst>
          </p:cNvPr>
          <p:cNvSpPr>
            <a:spLocks noGrp="1" noChangeArrowheads="1"/>
          </p:cNvSpPr>
          <p:nvPr>
            <p:ph type="sldNum" sz="quarter" idx="12"/>
          </p:nvPr>
        </p:nvSpPr>
        <p:spPr>
          <a:ln/>
        </p:spPr>
        <p:txBody>
          <a:bodyPr/>
          <a:lstStyle>
            <a:lvl1pPr>
              <a:defRPr/>
            </a:lvl1pPr>
          </a:lstStyle>
          <a:p>
            <a:pPr>
              <a:defRPr/>
            </a:pPr>
            <a:fld id="{6497E997-03EC-4434-B131-1FF112D8DE6B}" type="slidenum">
              <a:rPr lang="en-GB" altLang="en-US"/>
              <a:pPr>
                <a:defRPr/>
              </a:pPr>
              <a:t>‹#›</a:t>
            </a:fld>
            <a:endParaRPr lang="en-GB" altLang="en-US"/>
          </a:p>
        </p:txBody>
      </p:sp>
    </p:spTree>
    <p:extLst>
      <p:ext uri="{BB962C8B-B14F-4D97-AF65-F5344CB8AC3E}">
        <p14:creationId xmlns:p14="http://schemas.microsoft.com/office/powerpoint/2010/main" val="2527583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subTitle" idx="1"/>
          </p:nvPr>
        </p:nvSpPr>
        <p:spPr>
          <a:xfrm>
            <a:off x="2076525" y="2118275"/>
            <a:ext cx="2285700" cy="3375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1600"/>
              </a:spcBef>
              <a:spcAft>
                <a:spcPts val="0"/>
              </a:spcAft>
              <a:buNone/>
              <a:defRPr b="1"/>
            </a:lvl2pPr>
            <a:lvl3pPr lvl="2" rtl="0">
              <a:spcBef>
                <a:spcPts val="1600"/>
              </a:spcBef>
              <a:spcAft>
                <a:spcPts val="0"/>
              </a:spcAft>
              <a:buNone/>
              <a:defRPr b="1"/>
            </a:lvl3pPr>
            <a:lvl4pPr lvl="3" rtl="0">
              <a:spcBef>
                <a:spcPts val="1600"/>
              </a:spcBef>
              <a:spcAft>
                <a:spcPts val="0"/>
              </a:spcAft>
              <a:buNone/>
              <a:defRPr b="1"/>
            </a:lvl4pPr>
            <a:lvl5pPr lvl="4" rtl="0">
              <a:spcBef>
                <a:spcPts val="1600"/>
              </a:spcBef>
              <a:spcAft>
                <a:spcPts val="0"/>
              </a:spcAft>
              <a:buNone/>
              <a:defRPr b="1"/>
            </a:lvl5pPr>
            <a:lvl6pPr lvl="5" rtl="0">
              <a:spcBef>
                <a:spcPts val="1600"/>
              </a:spcBef>
              <a:spcAft>
                <a:spcPts val="0"/>
              </a:spcAft>
              <a:buNone/>
              <a:defRPr b="1"/>
            </a:lvl6pPr>
            <a:lvl7pPr lvl="6" rtl="0">
              <a:spcBef>
                <a:spcPts val="1600"/>
              </a:spcBef>
              <a:spcAft>
                <a:spcPts val="0"/>
              </a:spcAft>
              <a:buNone/>
              <a:defRPr b="1"/>
            </a:lvl7pPr>
            <a:lvl8pPr lvl="7" rtl="0">
              <a:spcBef>
                <a:spcPts val="1600"/>
              </a:spcBef>
              <a:spcAft>
                <a:spcPts val="0"/>
              </a:spcAft>
              <a:buNone/>
              <a:defRPr b="1"/>
            </a:lvl8pPr>
            <a:lvl9pPr lvl="8" rtl="0">
              <a:spcBef>
                <a:spcPts val="1600"/>
              </a:spcBef>
              <a:spcAft>
                <a:spcPts val="1600"/>
              </a:spcAft>
              <a:buNone/>
              <a:defRPr b="1"/>
            </a:lvl9pPr>
          </a:lstStyle>
          <a:p>
            <a:endParaRPr/>
          </a:p>
        </p:txBody>
      </p:sp>
      <p:sp>
        <p:nvSpPr>
          <p:cNvPr id="26" name="Google Shape;26;p5"/>
          <p:cNvSpPr txBox="1">
            <a:spLocks noGrp="1"/>
          </p:cNvSpPr>
          <p:nvPr>
            <p:ph type="subTitle" idx="2"/>
          </p:nvPr>
        </p:nvSpPr>
        <p:spPr>
          <a:xfrm>
            <a:off x="2076525" y="2413546"/>
            <a:ext cx="2285700" cy="61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27" name="Google Shape;27;p5"/>
          <p:cNvSpPr txBox="1">
            <a:spLocks noGrp="1"/>
          </p:cNvSpPr>
          <p:nvPr>
            <p:ph type="subTitle" idx="3"/>
          </p:nvPr>
        </p:nvSpPr>
        <p:spPr>
          <a:xfrm>
            <a:off x="4781775" y="2118275"/>
            <a:ext cx="2285700" cy="3375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1600"/>
              </a:spcBef>
              <a:spcAft>
                <a:spcPts val="0"/>
              </a:spcAft>
              <a:buNone/>
              <a:defRPr b="1"/>
            </a:lvl2pPr>
            <a:lvl3pPr lvl="2" rtl="0">
              <a:spcBef>
                <a:spcPts val="1600"/>
              </a:spcBef>
              <a:spcAft>
                <a:spcPts val="0"/>
              </a:spcAft>
              <a:buNone/>
              <a:defRPr b="1"/>
            </a:lvl3pPr>
            <a:lvl4pPr lvl="3" rtl="0">
              <a:spcBef>
                <a:spcPts val="1600"/>
              </a:spcBef>
              <a:spcAft>
                <a:spcPts val="0"/>
              </a:spcAft>
              <a:buNone/>
              <a:defRPr b="1"/>
            </a:lvl4pPr>
            <a:lvl5pPr lvl="4" rtl="0">
              <a:spcBef>
                <a:spcPts val="1600"/>
              </a:spcBef>
              <a:spcAft>
                <a:spcPts val="0"/>
              </a:spcAft>
              <a:buNone/>
              <a:defRPr b="1"/>
            </a:lvl5pPr>
            <a:lvl6pPr lvl="5" rtl="0">
              <a:spcBef>
                <a:spcPts val="1600"/>
              </a:spcBef>
              <a:spcAft>
                <a:spcPts val="0"/>
              </a:spcAft>
              <a:buNone/>
              <a:defRPr b="1"/>
            </a:lvl6pPr>
            <a:lvl7pPr lvl="6" rtl="0">
              <a:spcBef>
                <a:spcPts val="1600"/>
              </a:spcBef>
              <a:spcAft>
                <a:spcPts val="0"/>
              </a:spcAft>
              <a:buNone/>
              <a:defRPr b="1"/>
            </a:lvl7pPr>
            <a:lvl8pPr lvl="7" rtl="0">
              <a:spcBef>
                <a:spcPts val="1600"/>
              </a:spcBef>
              <a:spcAft>
                <a:spcPts val="0"/>
              </a:spcAft>
              <a:buNone/>
              <a:defRPr b="1"/>
            </a:lvl8pPr>
            <a:lvl9pPr lvl="8" rtl="0">
              <a:spcBef>
                <a:spcPts val="1600"/>
              </a:spcBef>
              <a:spcAft>
                <a:spcPts val="1600"/>
              </a:spcAft>
              <a:buNone/>
              <a:defRPr b="1"/>
            </a:lvl9pPr>
          </a:lstStyle>
          <a:p>
            <a:endParaRPr/>
          </a:p>
        </p:txBody>
      </p:sp>
      <p:sp>
        <p:nvSpPr>
          <p:cNvPr id="28" name="Google Shape;28;p5"/>
          <p:cNvSpPr txBox="1">
            <a:spLocks noGrp="1"/>
          </p:cNvSpPr>
          <p:nvPr>
            <p:ph type="subTitle" idx="4"/>
          </p:nvPr>
        </p:nvSpPr>
        <p:spPr>
          <a:xfrm>
            <a:off x="4781775" y="2413546"/>
            <a:ext cx="2285700" cy="61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29" name="Google Shape;29;p5"/>
          <p:cNvSpPr txBox="1">
            <a:spLocks noGrp="1"/>
          </p:cNvSpPr>
          <p:nvPr>
            <p:ph type="title"/>
          </p:nvPr>
        </p:nvSpPr>
        <p:spPr>
          <a:xfrm>
            <a:off x="723900" y="540000"/>
            <a:ext cx="7700100" cy="500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5"/>
          <p:cNvSpPr/>
          <p:nvPr/>
        </p:nvSpPr>
        <p:spPr>
          <a:xfrm flipH="1">
            <a:off x="-38781" y="3350356"/>
            <a:ext cx="10160606" cy="1840413"/>
          </a:xfrm>
          <a:custGeom>
            <a:avLst/>
            <a:gdLst/>
            <a:ahLst/>
            <a:cxnLst/>
            <a:rect l="l" t="t" r="r" b="b"/>
            <a:pathLst>
              <a:path w="208776" h="39549" extrusionOk="0">
                <a:moveTo>
                  <a:pt x="197518" y="0"/>
                </a:moveTo>
                <a:lnTo>
                  <a:pt x="196520" y="25"/>
                </a:lnTo>
                <a:lnTo>
                  <a:pt x="195534" y="50"/>
                </a:lnTo>
                <a:lnTo>
                  <a:pt x="194548" y="88"/>
                </a:lnTo>
                <a:lnTo>
                  <a:pt x="193562" y="138"/>
                </a:lnTo>
                <a:lnTo>
                  <a:pt x="192589" y="200"/>
                </a:lnTo>
                <a:lnTo>
                  <a:pt x="191603" y="275"/>
                </a:lnTo>
                <a:lnTo>
                  <a:pt x="190617" y="362"/>
                </a:lnTo>
                <a:lnTo>
                  <a:pt x="189631" y="462"/>
                </a:lnTo>
                <a:lnTo>
                  <a:pt x="188658" y="574"/>
                </a:lnTo>
                <a:lnTo>
                  <a:pt x="187672" y="699"/>
                </a:lnTo>
                <a:lnTo>
                  <a:pt x="186698" y="824"/>
                </a:lnTo>
                <a:lnTo>
                  <a:pt x="185725" y="961"/>
                </a:lnTo>
                <a:lnTo>
                  <a:pt x="184739" y="1111"/>
                </a:lnTo>
                <a:lnTo>
                  <a:pt x="183765" y="1273"/>
                </a:lnTo>
                <a:lnTo>
                  <a:pt x="182792" y="1448"/>
                </a:lnTo>
                <a:lnTo>
                  <a:pt x="181819" y="1623"/>
                </a:lnTo>
                <a:lnTo>
                  <a:pt x="180845" y="1810"/>
                </a:lnTo>
                <a:lnTo>
                  <a:pt x="179872" y="2010"/>
                </a:lnTo>
                <a:lnTo>
                  <a:pt x="178898" y="2209"/>
                </a:lnTo>
                <a:lnTo>
                  <a:pt x="177925" y="2421"/>
                </a:lnTo>
                <a:lnTo>
                  <a:pt x="175978" y="2871"/>
                </a:lnTo>
                <a:lnTo>
                  <a:pt x="174044" y="3332"/>
                </a:lnTo>
                <a:lnTo>
                  <a:pt x="172109" y="3832"/>
                </a:lnTo>
                <a:lnTo>
                  <a:pt x="170175" y="4356"/>
                </a:lnTo>
                <a:lnTo>
                  <a:pt x="168241" y="4892"/>
                </a:lnTo>
                <a:lnTo>
                  <a:pt x="166319" y="5454"/>
                </a:lnTo>
                <a:lnTo>
                  <a:pt x="164384" y="6028"/>
                </a:lnTo>
                <a:lnTo>
                  <a:pt x="162462" y="6615"/>
                </a:lnTo>
                <a:lnTo>
                  <a:pt x="160541" y="7214"/>
                </a:lnTo>
                <a:lnTo>
                  <a:pt x="158619" y="7825"/>
                </a:lnTo>
                <a:lnTo>
                  <a:pt x="156697" y="8437"/>
                </a:lnTo>
                <a:lnTo>
                  <a:pt x="149034" y="10920"/>
                </a:lnTo>
                <a:lnTo>
                  <a:pt x="145215" y="12143"/>
                </a:lnTo>
                <a:lnTo>
                  <a:pt x="143293" y="12730"/>
                </a:lnTo>
                <a:lnTo>
                  <a:pt x="141384" y="13316"/>
                </a:lnTo>
                <a:lnTo>
                  <a:pt x="138801" y="14090"/>
                </a:lnTo>
                <a:lnTo>
                  <a:pt x="137503" y="14464"/>
                </a:lnTo>
                <a:lnTo>
                  <a:pt x="136205" y="14826"/>
                </a:lnTo>
                <a:lnTo>
                  <a:pt x="134907" y="15188"/>
                </a:lnTo>
                <a:lnTo>
                  <a:pt x="133597" y="15538"/>
                </a:lnTo>
                <a:lnTo>
                  <a:pt x="132299" y="15887"/>
                </a:lnTo>
                <a:lnTo>
                  <a:pt x="130988" y="16211"/>
                </a:lnTo>
                <a:lnTo>
                  <a:pt x="129678" y="16536"/>
                </a:lnTo>
                <a:lnTo>
                  <a:pt x="128368" y="16848"/>
                </a:lnTo>
                <a:lnTo>
                  <a:pt x="127057" y="17160"/>
                </a:lnTo>
                <a:lnTo>
                  <a:pt x="125734" y="17447"/>
                </a:lnTo>
                <a:lnTo>
                  <a:pt x="124412" y="17734"/>
                </a:lnTo>
                <a:lnTo>
                  <a:pt x="123101" y="18009"/>
                </a:lnTo>
                <a:lnTo>
                  <a:pt x="121778" y="18258"/>
                </a:lnTo>
                <a:lnTo>
                  <a:pt x="120455" y="18508"/>
                </a:lnTo>
                <a:lnTo>
                  <a:pt x="119120" y="18745"/>
                </a:lnTo>
                <a:lnTo>
                  <a:pt x="117797" y="18969"/>
                </a:lnTo>
                <a:lnTo>
                  <a:pt x="116474" y="19182"/>
                </a:lnTo>
                <a:lnTo>
                  <a:pt x="115139" y="19369"/>
                </a:lnTo>
                <a:lnTo>
                  <a:pt x="113804" y="19556"/>
                </a:lnTo>
                <a:lnTo>
                  <a:pt x="112468" y="19718"/>
                </a:lnTo>
                <a:lnTo>
                  <a:pt x="111133" y="19868"/>
                </a:lnTo>
                <a:lnTo>
                  <a:pt x="109798" y="20005"/>
                </a:lnTo>
                <a:lnTo>
                  <a:pt x="108462" y="20118"/>
                </a:lnTo>
                <a:lnTo>
                  <a:pt x="107127" y="20230"/>
                </a:lnTo>
                <a:lnTo>
                  <a:pt x="105779" y="20317"/>
                </a:lnTo>
                <a:lnTo>
                  <a:pt x="104431" y="20380"/>
                </a:lnTo>
                <a:lnTo>
                  <a:pt x="103096" y="20430"/>
                </a:lnTo>
                <a:lnTo>
                  <a:pt x="101748" y="20467"/>
                </a:lnTo>
                <a:lnTo>
                  <a:pt x="100400" y="20480"/>
                </a:lnTo>
                <a:lnTo>
                  <a:pt x="99053" y="20480"/>
                </a:lnTo>
                <a:lnTo>
                  <a:pt x="97480" y="20455"/>
                </a:lnTo>
                <a:lnTo>
                  <a:pt x="95895" y="20405"/>
                </a:lnTo>
                <a:lnTo>
                  <a:pt x="94323" y="20330"/>
                </a:lnTo>
                <a:lnTo>
                  <a:pt x="92750" y="20230"/>
                </a:lnTo>
                <a:lnTo>
                  <a:pt x="91190" y="20105"/>
                </a:lnTo>
                <a:lnTo>
                  <a:pt x="89618" y="19955"/>
                </a:lnTo>
                <a:lnTo>
                  <a:pt x="88058" y="19793"/>
                </a:lnTo>
                <a:lnTo>
                  <a:pt x="86485" y="19606"/>
                </a:lnTo>
                <a:lnTo>
                  <a:pt x="84925" y="19406"/>
                </a:lnTo>
                <a:lnTo>
                  <a:pt x="83365" y="19182"/>
                </a:lnTo>
                <a:lnTo>
                  <a:pt x="81806" y="18945"/>
                </a:lnTo>
                <a:lnTo>
                  <a:pt x="80258" y="18682"/>
                </a:lnTo>
                <a:lnTo>
                  <a:pt x="78698" y="18408"/>
                </a:lnTo>
                <a:lnTo>
                  <a:pt x="77138" y="18121"/>
                </a:lnTo>
                <a:lnTo>
                  <a:pt x="75591" y="17821"/>
                </a:lnTo>
                <a:lnTo>
                  <a:pt x="74043" y="17497"/>
                </a:lnTo>
                <a:lnTo>
                  <a:pt x="72483" y="17172"/>
                </a:lnTo>
                <a:lnTo>
                  <a:pt x="70936" y="16823"/>
                </a:lnTo>
                <a:lnTo>
                  <a:pt x="69388" y="16474"/>
                </a:lnTo>
                <a:lnTo>
                  <a:pt x="67841" y="16112"/>
                </a:lnTo>
                <a:lnTo>
                  <a:pt x="66306" y="15737"/>
                </a:lnTo>
                <a:lnTo>
                  <a:pt x="64758" y="15350"/>
                </a:lnTo>
                <a:lnTo>
                  <a:pt x="61663" y="14564"/>
                </a:lnTo>
                <a:lnTo>
                  <a:pt x="58581" y="13740"/>
                </a:lnTo>
                <a:lnTo>
                  <a:pt x="55511" y="12917"/>
                </a:lnTo>
                <a:lnTo>
                  <a:pt x="52428" y="12068"/>
                </a:lnTo>
                <a:lnTo>
                  <a:pt x="49346" y="11207"/>
                </a:lnTo>
                <a:lnTo>
                  <a:pt x="46276" y="10358"/>
                </a:lnTo>
                <a:lnTo>
                  <a:pt x="43205" y="9510"/>
                </a:lnTo>
                <a:lnTo>
                  <a:pt x="40123" y="8686"/>
                </a:lnTo>
                <a:lnTo>
                  <a:pt x="37053" y="7875"/>
                </a:lnTo>
                <a:lnTo>
                  <a:pt x="35518" y="7476"/>
                </a:lnTo>
                <a:lnTo>
                  <a:pt x="33983" y="7089"/>
                </a:lnTo>
                <a:lnTo>
                  <a:pt x="32448" y="6702"/>
                </a:lnTo>
                <a:lnTo>
                  <a:pt x="30900" y="6328"/>
                </a:lnTo>
                <a:lnTo>
                  <a:pt x="29365" y="5966"/>
                </a:lnTo>
                <a:lnTo>
                  <a:pt x="27830" y="5616"/>
                </a:lnTo>
                <a:lnTo>
                  <a:pt x="26283" y="5279"/>
                </a:lnTo>
                <a:lnTo>
                  <a:pt x="24748" y="4955"/>
                </a:lnTo>
                <a:lnTo>
                  <a:pt x="23213" y="4630"/>
                </a:lnTo>
                <a:lnTo>
                  <a:pt x="21665" y="4331"/>
                </a:lnTo>
                <a:lnTo>
                  <a:pt x="20130" y="4044"/>
                </a:lnTo>
                <a:lnTo>
                  <a:pt x="18583" y="3782"/>
                </a:lnTo>
                <a:lnTo>
                  <a:pt x="17035" y="3520"/>
                </a:lnTo>
                <a:lnTo>
                  <a:pt x="15500" y="3282"/>
                </a:lnTo>
                <a:lnTo>
                  <a:pt x="13953" y="3070"/>
                </a:lnTo>
                <a:lnTo>
                  <a:pt x="12405" y="2871"/>
                </a:lnTo>
                <a:lnTo>
                  <a:pt x="10858" y="2683"/>
                </a:lnTo>
                <a:lnTo>
                  <a:pt x="9310" y="2521"/>
                </a:lnTo>
                <a:lnTo>
                  <a:pt x="7763" y="2384"/>
                </a:lnTo>
                <a:lnTo>
                  <a:pt x="6215" y="2272"/>
                </a:lnTo>
                <a:lnTo>
                  <a:pt x="4655" y="2172"/>
                </a:lnTo>
                <a:lnTo>
                  <a:pt x="3108" y="2109"/>
                </a:lnTo>
                <a:lnTo>
                  <a:pt x="1548" y="2059"/>
                </a:lnTo>
                <a:lnTo>
                  <a:pt x="0" y="2034"/>
                </a:lnTo>
                <a:lnTo>
                  <a:pt x="0" y="39549"/>
                </a:lnTo>
                <a:lnTo>
                  <a:pt x="208775" y="39549"/>
                </a:lnTo>
                <a:lnTo>
                  <a:pt x="208775" y="874"/>
                </a:lnTo>
                <a:lnTo>
                  <a:pt x="208126" y="762"/>
                </a:lnTo>
                <a:lnTo>
                  <a:pt x="207477" y="662"/>
                </a:lnTo>
                <a:lnTo>
                  <a:pt x="206816" y="562"/>
                </a:lnTo>
                <a:lnTo>
                  <a:pt x="206142" y="475"/>
                </a:lnTo>
                <a:lnTo>
                  <a:pt x="205468" y="400"/>
                </a:lnTo>
                <a:lnTo>
                  <a:pt x="204806" y="325"/>
                </a:lnTo>
                <a:lnTo>
                  <a:pt x="203459" y="212"/>
                </a:lnTo>
                <a:lnTo>
                  <a:pt x="202473" y="138"/>
                </a:lnTo>
                <a:lnTo>
                  <a:pt x="201474" y="88"/>
                </a:lnTo>
                <a:lnTo>
                  <a:pt x="200488" y="38"/>
                </a:lnTo>
                <a:lnTo>
                  <a:pt x="199490" y="13"/>
                </a:lnTo>
                <a:lnTo>
                  <a:pt x="1985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p:nvPr/>
        </p:nvSpPr>
        <p:spPr>
          <a:xfrm flipH="1">
            <a:off x="-38789" y="3521701"/>
            <a:ext cx="10160632" cy="1840459"/>
          </a:xfrm>
          <a:custGeom>
            <a:avLst/>
            <a:gdLst/>
            <a:ahLst/>
            <a:cxnLst/>
            <a:rect l="l" t="t" r="r" b="b"/>
            <a:pathLst>
              <a:path w="204707" h="37078" extrusionOk="0">
                <a:moveTo>
                  <a:pt x="142956" y="0"/>
                </a:moveTo>
                <a:lnTo>
                  <a:pt x="141746" y="13"/>
                </a:lnTo>
                <a:lnTo>
                  <a:pt x="140535" y="38"/>
                </a:lnTo>
                <a:lnTo>
                  <a:pt x="139337" y="75"/>
                </a:lnTo>
                <a:lnTo>
                  <a:pt x="138127" y="112"/>
                </a:lnTo>
                <a:lnTo>
                  <a:pt x="136929" y="162"/>
                </a:lnTo>
                <a:lnTo>
                  <a:pt x="135718" y="225"/>
                </a:lnTo>
                <a:lnTo>
                  <a:pt x="134520" y="300"/>
                </a:lnTo>
                <a:lnTo>
                  <a:pt x="133322" y="374"/>
                </a:lnTo>
                <a:lnTo>
                  <a:pt x="132111" y="462"/>
                </a:lnTo>
                <a:lnTo>
                  <a:pt x="130913" y="562"/>
                </a:lnTo>
                <a:lnTo>
                  <a:pt x="129715" y="662"/>
                </a:lnTo>
                <a:lnTo>
                  <a:pt x="128517" y="774"/>
                </a:lnTo>
                <a:lnTo>
                  <a:pt x="127319" y="899"/>
                </a:lnTo>
                <a:lnTo>
                  <a:pt x="126121" y="1036"/>
                </a:lnTo>
                <a:lnTo>
                  <a:pt x="124923" y="1173"/>
                </a:lnTo>
                <a:lnTo>
                  <a:pt x="123725" y="1323"/>
                </a:lnTo>
                <a:lnTo>
                  <a:pt x="122527" y="1485"/>
                </a:lnTo>
                <a:lnTo>
                  <a:pt x="121329" y="1647"/>
                </a:lnTo>
                <a:lnTo>
                  <a:pt x="120131" y="1822"/>
                </a:lnTo>
                <a:lnTo>
                  <a:pt x="118945" y="2009"/>
                </a:lnTo>
                <a:lnTo>
                  <a:pt x="117747" y="2197"/>
                </a:lnTo>
                <a:lnTo>
                  <a:pt x="116562" y="2396"/>
                </a:lnTo>
                <a:lnTo>
                  <a:pt x="115376" y="2608"/>
                </a:lnTo>
                <a:lnTo>
                  <a:pt x="114190" y="2821"/>
                </a:lnTo>
                <a:lnTo>
                  <a:pt x="112992" y="3045"/>
                </a:lnTo>
                <a:lnTo>
                  <a:pt x="111807" y="3270"/>
                </a:lnTo>
                <a:lnTo>
                  <a:pt x="110621" y="3507"/>
                </a:lnTo>
                <a:lnTo>
                  <a:pt x="109448" y="3756"/>
                </a:lnTo>
                <a:lnTo>
                  <a:pt x="108263" y="4006"/>
                </a:lnTo>
                <a:lnTo>
                  <a:pt x="107077" y="4268"/>
                </a:lnTo>
                <a:lnTo>
                  <a:pt x="105904" y="4543"/>
                </a:lnTo>
                <a:lnTo>
                  <a:pt x="104731" y="4817"/>
                </a:lnTo>
                <a:lnTo>
                  <a:pt x="102372" y="5391"/>
                </a:lnTo>
                <a:lnTo>
                  <a:pt x="100038" y="5990"/>
                </a:lnTo>
                <a:lnTo>
                  <a:pt x="97692" y="6627"/>
                </a:lnTo>
                <a:lnTo>
                  <a:pt x="95371" y="7276"/>
                </a:lnTo>
                <a:lnTo>
                  <a:pt x="93050" y="7962"/>
                </a:lnTo>
                <a:lnTo>
                  <a:pt x="90728" y="8673"/>
                </a:lnTo>
                <a:lnTo>
                  <a:pt x="88432" y="9410"/>
                </a:lnTo>
                <a:lnTo>
                  <a:pt x="86123" y="10171"/>
                </a:lnTo>
                <a:lnTo>
                  <a:pt x="83840" y="10957"/>
                </a:lnTo>
                <a:lnTo>
                  <a:pt x="81556" y="11768"/>
                </a:lnTo>
                <a:lnTo>
                  <a:pt x="79297" y="12605"/>
                </a:lnTo>
                <a:lnTo>
                  <a:pt x="77026" y="13466"/>
                </a:lnTo>
                <a:lnTo>
                  <a:pt x="74779" y="14352"/>
                </a:lnTo>
                <a:lnTo>
                  <a:pt x="72321" y="15338"/>
                </a:lnTo>
                <a:lnTo>
                  <a:pt x="69862" y="16349"/>
                </a:lnTo>
                <a:lnTo>
                  <a:pt x="67416" y="17384"/>
                </a:lnTo>
                <a:lnTo>
                  <a:pt x="64970" y="18420"/>
                </a:lnTo>
                <a:lnTo>
                  <a:pt x="60091" y="20517"/>
                </a:lnTo>
                <a:lnTo>
                  <a:pt x="57644" y="21565"/>
                </a:lnTo>
                <a:lnTo>
                  <a:pt x="55198" y="22588"/>
                </a:lnTo>
                <a:lnTo>
                  <a:pt x="52752" y="23612"/>
                </a:lnTo>
                <a:lnTo>
                  <a:pt x="50294" y="24610"/>
                </a:lnTo>
                <a:lnTo>
                  <a:pt x="47835" y="25584"/>
                </a:lnTo>
                <a:lnTo>
                  <a:pt x="46600" y="26070"/>
                </a:lnTo>
                <a:lnTo>
                  <a:pt x="45352" y="26532"/>
                </a:lnTo>
                <a:lnTo>
                  <a:pt x="44116" y="26994"/>
                </a:lnTo>
                <a:lnTo>
                  <a:pt x="42868" y="27443"/>
                </a:lnTo>
                <a:lnTo>
                  <a:pt x="41620" y="27892"/>
                </a:lnTo>
                <a:lnTo>
                  <a:pt x="40360" y="28317"/>
                </a:lnTo>
                <a:lnTo>
                  <a:pt x="39112" y="28741"/>
                </a:lnTo>
                <a:lnTo>
                  <a:pt x="37839" y="29140"/>
                </a:lnTo>
                <a:lnTo>
                  <a:pt x="36579" y="29540"/>
                </a:lnTo>
                <a:lnTo>
                  <a:pt x="35306" y="29914"/>
                </a:lnTo>
                <a:lnTo>
                  <a:pt x="34232" y="30226"/>
                </a:lnTo>
                <a:lnTo>
                  <a:pt x="33147" y="30525"/>
                </a:lnTo>
                <a:lnTo>
                  <a:pt x="32061" y="30813"/>
                </a:lnTo>
                <a:lnTo>
                  <a:pt x="30975" y="31087"/>
                </a:lnTo>
                <a:lnTo>
                  <a:pt x="29889" y="31349"/>
                </a:lnTo>
                <a:lnTo>
                  <a:pt x="28791" y="31611"/>
                </a:lnTo>
                <a:lnTo>
                  <a:pt x="27693" y="31848"/>
                </a:lnTo>
                <a:lnTo>
                  <a:pt x="26582" y="32073"/>
                </a:lnTo>
                <a:lnTo>
                  <a:pt x="25484" y="32285"/>
                </a:lnTo>
                <a:lnTo>
                  <a:pt x="24373" y="32485"/>
                </a:lnTo>
                <a:lnTo>
                  <a:pt x="23263" y="32672"/>
                </a:lnTo>
                <a:lnTo>
                  <a:pt x="22152" y="32834"/>
                </a:lnTo>
                <a:lnTo>
                  <a:pt x="21029" y="32996"/>
                </a:lnTo>
                <a:lnTo>
                  <a:pt x="19918" y="33134"/>
                </a:lnTo>
                <a:lnTo>
                  <a:pt x="18807" y="33259"/>
                </a:lnTo>
                <a:lnTo>
                  <a:pt x="17684" y="33358"/>
                </a:lnTo>
                <a:lnTo>
                  <a:pt x="16573" y="33446"/>
                </a:lnTo>
                <a:lnTo>
                  <a:pt x="15450" y="33521"/>
                </a:lnTo>
                <a:lnTo>
                  <a:pt x="14340" y="33583"/>
                </a:lnTo>
                <a:lnTo>
                  <a:pt x="13216" y="33620"/>
                </a:lnTo>
                <a:lnTo>
                  <a:pt x="12106" y="33633"/>
                </a:lnTo>
                <a:lnTo>
                  <a:pt x="10995" y="33645"/>
                </a:lnTo>
                <a:lnTo>
                  <a:pt x="9884" y="33620"/>
                </a:lnTo>
                <a:lnTo>
                  <a:pt x="8774" y="33583"/>
                </a:lnTo>
                <a:lnTo>
                  <a:pt x="7663" y="33533"/>
                </a:lnTo>
                <a:lnTo>
                  <a:pt x="6552" y="33446"/>
                </a:lnTo>
                <a:lnTo>
                  <a:pt x="5454" y="33358"/>
                </a:lnTo>
                <a:lnTo>
                  <a:pt x="4356" y="33234"/>
                </a:lnTo>
                <a:lnTo>
                  <a:pt x="3258" y="33096"/>
                </a:lnTo>
                <a:lnTo>
                  <a:pt x="2172" y="32934"/>
                </a:lnTo>
                <a:lnTo>
                  <a:pt x="1086" y="32747"/>
                </a:lnTo>
                <a:lnTo>
                  <a:pt x="0" y="32547"/>
                </a:lnTo>
                <a:lnTo>
                  <a:pt x="0" y="37077"/>
                </a:lnTo>
                <a:lnTo>
                  <a:pt x="204706" y="37077"/>
                </a:lnTo>
                <a:lnTo>
                  <a:pt x="204706" y="14364"/>
                </a:lnTo>
                <a:lnTo>
                  <a:pt x="203122" y="13553"/>
                </a:lnTo>
                <a:lnTo>
                  <a:pt x="201512" y="12767"/>
                </a:lnTo>
                <a:lnTo>
                  <a:pt x="199902" y="12006"/>
                </a:lnTo>
                <a:lnTo>
                  <a:pt x="198279" y="11257"/>
                </a:lnTo>
                <a:lnTo>
                  <a:pt x="196645" y="10545"/>
                </a:lnTo>
                <a:lnTo>
                  <a:pt x="195010" y="9847"/>
                </a:lnTo>
                <a:lnTo>
                  <a:pt x="193362" y="9173"/>
                </a:lnTo>
                <a:lnTo>
                  <a:pt x="191703" y="8536"/>
                </a:lnTo>
                <a:lnTo>
                  <a:pt x="190043" y="7912"/>
                </a:lnTo>
                <a:lnTo>
                  <a:pt x="188370" y="7313"/>
                </a:lnTo>
                <a:lnTo>
                  <a:pt x="186686" y="6739"/>
                </a:lnTo>
                <a:lnTo>
                  <a:pt x="185001" y="6190"/>
                </a:lnTo>
                <a:lnTo>
                  <a:pt x="183304" y="5666"/>
                </a:lnTo>
                <a:lnTo>
                  <a:pt x="181606" y="5167"/>
                </a:lnTo>
                <a:lnTo>
                  <a:pt x="179897" y="4680"/>
                </a:lnTo>
                <a:lnTo>
                  <a:pt x="178187" y="4231"/>
                </a:lnTo>
                <a:lnTo>
                  <a:pt x="176465" y="3794"/>
                </a:lnTo>
                <a:lnTo>
                  <a:pt x="174742" y="3395"/>
                </a:lnTo>
                <a:lnTo>
                  <a:pt x="173008" y="3008"/>
                </a:lnTo>
                <a:lnTo>
                  <a:pt x="171286" y="2646"/>
                </a:lnTo>
                <a:lnTo>
                  <a:pt x="169538" y="2309"/>
                </a:lnTo>
                <a:lnTo>
                  <a:pt x="167804" y="1997"/>
                </a:lnTo>
                <a:lnTo>
                  <a:pt x="166057" y="1710"/>
                </a:lnTo>
                <a:lnTo>
                  <a:pt x="164297" y="1435"/>
                </a:lnTo>
                <a:lnTo>
                  <a:pt x="162550" y="1186"/>
                </a:lnTo>
                <a:lnTo>
                  <a:pt x="160790" y="974"/>
                </a:lnTo>
                <a:lnTo>
                  <a:pt x="159030" y="774"/>
                </a:lnTo>
                <a:lnTo>
                  <a:pt x="157258" y="599"/>
                </a:lnTo>
                <a:lnTo>
                  <a:pt x="155499" y="437"/>
                </a:lnTo>
                <a:lnTo>
                  <a:pt x="153726" y="312"/>
                </a:lnTo>
                <a:lnTo>
                  <a:pt x="151954" y="200"/>
                </a:lnTo>
                <a:lnTo>
                  <a:pt x="150195" y="125"/>
                </a:lnTo>
                <a:lnTo>
                  <a:pt x="148984" y="75"/>
                </a:lnTo>
                <a:lnTo>
                  <a:pt x="147774" y="38"/>
                </a:lnTo>
                <a:lnTo>
                  <a:pt x="146563" y="13"/>
                </a:lnTo>
                <a:lnTo>
                  <a:pt x="1453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98114023-A804-4ACE-A8B6-DFD9BF265307}"/>
              </a:ext>
            </a:extLst>
          </p:cNvPr>
          <p:cNvSpPr>
            <a:spLocks noChangeArrowheads="1"/>
          </p:cNvSpPr>
          <p:nvPr/>
        </p:nvSpPr>
        <p:spPr bwMode="auto">
          <a:xfrm>
            <a:off x="609600" y="914400"/>
            <a:ext cx="7924800" cy="685800"/>
          </a:xfrm>
          <a:custGeom>
            <a:avLst/>
            <a:gdLst>
              <a:gd name="T0" fmla="*/ 0 w 1000"/>
              <a:gd name="T1" fmla="*/ 914400 h 1000"/>
              <a:gd name="T2" fmla="*/ 0 w 1000"/>
              <a:gd name="T3" fmla="*/ 0 h 1000"/>
              <a:gd name="T4" fmla="*/ 79248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 name="Line 8">
            <a:extLst>
              <a:ext uri="{FF2B5EF4-FFF2-40B4-BE49-F238E27FC236}">
                <a16:creationId xmlns:a16="http://schemas.microsoft.com/office/drawing/2014/main" id="{3584207C-0D77-449D-B5E0-77FAE145E0BB}"/>
              </a:ext>
            </a:extLst>
          </p:cNvPr>
          <p:cNvSpPr>
            <a:spLocks noChangeShapeType="1"/>
          </p:cNvSpPr>
          <p:nvPr/>
        </p:nvSpPr>
        <p:spPr bwMode="auto">
          <a:xfrm>
            <a:off x="1981201" y="29718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6802" name="Rectangle 2"/>
          <p:cNvSpPr>
            <a:spLocks noGrp="1" noChangeArrowheads="1"/>
          </p:cNvSpPr>
          <p:nvPr>
            <p:ph type="ctrTitle"/>
          </p:nvPr>
        </p:nvSpPr>
        <p:spPr>
          <a:xfrm>
            <a:off x="914401" y="1143000"/>
            <a:ext cx="7623175" cy="1314450"/>
          </a:xfrm>
        </p:spPr>
        <p:txBody>
          <a:bodyPr/>
          <a:lstStyle>
            <a:lvl1pPr>
              <a:defRPr sz="3750"/>
            </a:lvl1pPr>
          </a:lstStyle>
          <a:p>
            <a:r>
              <a:rPr lang="en-GB" altLang="en-US"/>
              <a:t>Click to edit Master title style</a:t>
            </a:r>
          </a:p>
        </p:txBody>
      </p:sp>
      <p:sp>
        <p:nvSpPr>
          <p:cNvPr id="76803" name="Rectangle 3"/>
          <p:cNvSpPr>
            <a:spLocks noGrp="1" noChangeArrowheads="1"/>
          </p:cNvSpPr>
          <p:nvPr>
            <p:ph type="subTitle" idx="1"/>
          </p:nvPr>
        </p:nvSpPr>
        <p:spPr>
          <a:xfrm>
            <a:off x="1981200" y="2971800"/>
            <a:ext cx="6553200" cy="1314450"/>
          </a:xfrm>
        </p:spPr>
        <p:txBody>
          <a:bodyPr/>
          <a:lstStyle>
            <a:lvl1pPr marL="0" indent="0">
              <a:buFont typeface="Wingdings" pitchFamily="2" charset="2"/>
              <a:buNone/>
              <a:defRPr sz="2100"/>
            </a:lvl1pPr>
          </a:lstStyle>
          <a:p>
            <a:r>
              <a:rPr lang="en-GB" altLang="en-US"/>
              <a:t>Click to edit Master subtitle style</a:t>
            </a:r>
          </a:p>
        </p:txBody>
      </p:sp>
      <p:sp>
        <p:nvSpPr>
          <p:cNvPr id="6" name="Rectangle 4">
            <a:extLst>
              <a:ext uri="{FF2B5EF4-FFF2-40B4-BE49-F238E27FC236}">
                <a16:creationId xmlns:a16="http://schemas.microsoft.com/office/drawing/2014/main" id="{7BA84705-1700-463D-9AF4-30A86766D3C2}"/>
              </a:ext>
            </a:extLst>
          </p:cNvPr>
          <p:cNvSpPr>
            <a:spLocks noGrp="1" noChangeArrowheads="1"/>
          </p:cNvSpPr>
          <p:nvPr>
            <p:ph type="dt" sz="half" idx="10"/>
          </p:nvPr>
        </p:nvSpPr>
        <p:spPr/>
        <p:txBody>
          <a:bodyPr/>
          <a:lstStyle>
            <a:lvl1pPr>
              <a:defRPr/>
            </a:lvl1pPr>
          </a:lstStyle>
          <a:p>
            <a:pPr>
              <a:defRPr/>
            </a:pPr>
            <a:endParaRPr lang="en-GB" altLang="en-US"/>
          </a:p>
        </p:txBody>
      </p:sp>
      <p:sp>
        <p:nvSpPr>
          <p:cNvPr id="7" name="Rectangle 5">
            <a:extLst>
              <a:ext uri="{FF2B5EF4-FFF2-40B4-BE49-F238E27FC236}">
                <a16:creationId xmlns:a16="http://schemas.microsoft.com/office/drawing/2014/main" id="{4569C693-5854-49A8-8A44-C732B078DDA1}"/>
              </a:ext>
            </a:extLst>
          </p:cNvPr>
          <p:cNvSpPr>
            <a:spLocks noGrp="1" noChangeArrowheads="1"/>
          </p:cNvSpPr>
          <p:nvPr>
            <p:ph type="ftr" sz="quarter" idx="11"/>
          </p:nvPr>
        </p:nvSpPr>
        <p:spPr>
          <a:xfrm>
            <a:off x="3124200" y="4682729"/>
            <a:ext cx="2895600" cy="342900"/>
          </a:xfrm>
        </p:spPr>
        <p:txBody>
          <a:bodyPr/>
          <a:lstStyle>
            <a:lvl1pPr>
              <a:defRPr/>
            </a:lvl1pPr>
          </a:lstStyle>
          <a:p>
            <a:pPr>
              <a:defRPr/>
            </a:pPr>
            <a:endParaRPr lang="en-GB" altLang="en-US"/>
          </a:p>
        </p:txBody>
      </p:sp>
      <p:sp>
        <p:nvSpPr>
          <p:cNvPr id="8" name="Rectangle 6">
            <a:extLst>
              <a:ext uri="{FF2B5EF4-FFF2-40B4-BE49-F238E27FC236}">
                <a16:creationId xmlns:a16="http://schemas.microsoft.com/office/drawing/2014/main" id="{3849B408-8127-4A40-B8BF-9EAF379AE72B}"/>
              </a:ext>
            </a:extLst>
          </p:cNvPr>
          <p:cNvSpPr>
            <a:spLocks noGrp="1" noChangeArrowheads="1"/>
          </p:cNvSpPr>
          <p:nvPr>
            <p:ph type="sldNum" sz="quarter" idx="12"/>
          </p:nvPr>
        </p:nvSpPr>
        <p:spPr/>
        <p:txBody>
          <a:bodyPr/>
          <a:lstStyle>
            <a:lvl1pPr>
              <a:defRPr smtClean="0"/>
            </a:lvl1pPr>
          </a:lstStyle>
          <a:p>
            <a:pPr>
              <a:defRPr/>
            </a:pPr>
            <a:fld id="{4B0ED9EF-716F-4E47-811B-F3F387A99667}" type="slidenum">
              <a:rPr lang="en-GB" altLang="en-US"/>
              <a:pPr>
                <a:defRPr/>
              </a:pPr>
              <a:t>‹#›</a:t>
            </a:fld>
            <a:endParaRPr lang="en-GB" altLang="en-US"/>
          </a:p>
        </p:txBody>
      </p:sp>
    </p:spTree>
    <p:extLst>
      <p:ext uri="{BB962C8B-B14F-4D97-AF65-F5344CB8AC3E}">
        <p14:creationId xmlns:p14="http://schemas.microsoft.com/office/powerpoint/2010/main" val="746469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723900" y="540000"/>
            <a:ext cx="7700100" cy="500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B4B2AA-8448-431A-A859-ABD343C50F2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DFA98107-DEA8-465E-915F-8BCB3566DA9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FC3C5D3-00DD-4BCA-A9A5-C519913616E0}"/>
              </a:ext>
            </a:extLst>
          </p:cNvPr>
          <p:cNvSpPr>
            <a:spLocks noGrp="1" noChangeArrowheads="1"/>
          </p:cNvSpPr>
          <p:nvPr>
            <p:ph type="sldNum" sz="quarter" idx="12"/>
          </p:nvPr>
        </p:nvSpPr>
        <p:spPr>
          <a:ln/>
        </p:spPr>
        <p:txBody>
          <a:bodyPr/>
          <a:lstStyle>
            <a:lvl1pPr>
              <a:defRPr/>
            </a:lvl1pPr>
          </a:lstStyle>
          <a:p>
            <a:pPr>
              <a:defRPr/>
            </a:pPr>
            <a:fld id="{797790A9-A482-413F-85E0-F9C006B17372}" type="slidenum">
              <a:rPr lang="en-GB" altLang="en-US"/>
              <a:pPr>
                <a:defRPr/>
              </a:pPr>
              <a:t>‹#›</a:t>
            </a:fld>
            <a:endParaRPr lang="en-GB" altLang="en-US"/>
          </a:p>
        </p:txBody>
      </p:sp>
    </p:spTree>
    <p:extLst>
      <p:ext uri="{BB962C8B-B14F-4D97-AF65-F5344CB8AC3E}">
        <p14:creationId xmlns:p14="http://schemas.microsoft.com/office/powerpoint/2010/main" val="3845207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723900" y="540000"/>
            <a:ext cx="7700100" cy="500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 name="Google Shape;36;p7"/>
          <p:cNvSpPr txBox="1">
            <a:spLocks noGrp="1"/>
          </p:cNvSpPr>
          <p:nvPr>
            <p:ph type="subTitle" idx="1"/>
          </p:nvPr>
        </p:nvSpPr>
        <p:spPr>
          <a:xfrm>
            <a:off x="723900" y="1557625"/>
            <a:ext cx="3436800" cy="2417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Arial"/>
              <a:buAutoNum type="arabicPeriod"/>
              <a:defRPr sz="1400"/>
            </a:lvl1pPr>
            <a:lvl2pPr lvl="1" rtl="0">
              <a:spcBef>
                <a:spcPts val="1600"/>
              </a:spcBef>
              <a:spcAft>
                <a:spcPts val="0"/>
              </a:spcAft>
              <a:buClr>
                <a:schemeClr val="dk1"/>
              </a:buClr>
              <a:buSzPts val="1400"/>
              <a:buFont typeface="Arial"/>
              <a:buAutoNum type="alphaLcPeriod"/>
              <a:defRPr/>
            </a:lvl2pPr>
            <a:lvl3pPr lvl="2" rtl="0">
              <a:spcBef>
                <a:spcPts val="1600"/>
              </a:spcBef>
              <a:spcAft>
                <a:spcPts val="0"/>
              </a:spcAft>
              <a:buClr>
                <a:schemeClr val="dk1"/>
              </a:buClr>
              <a:buSzPts val="1400"/>
              <a:buFont typeface="Arial"/>
              <a:buAutoNum type="romanLcPeriod"/>
              <a:defRPr/>
            </a:lvl3pPr>
            <a:lvl4pPr lvl="3" rtl="0">
              <a:spcBef>
                <a:spcPts val="1600"/>
              </a:spcBef>
              <a:spcAft>
                <a:spcPts val="0"/>
              </a:spcAft>
              <a:buClr>
                <a:schemeClr val="dk1"/>
              </a:buClr>
              <a:buSzPts val="1400"/>
              <a:buFont typeface="Arial"/>
              <a:buAutoNum type="arabicPeriod"/>
              <a:defRPr/>
            </a:lvl4pPr>
            <a:lvl5pPr lvl="4" rtl="0">
              <a:spcBef>
                <a:spcPts val="1600"/>
              </a:spcBef>
              <a:spcAft>
                <a:spcPts val="0"/>
              </a:spcAft>
              <a:buClr>
                <a:schemeClr val="dk1"/>
              </a:buClr>
              <a:buSzPts val="1400"/>
              <a:buFont typeface="Arial"/>
              <a:buAutoNum type="alphaLcPeriod"/>
              <a:defRPr/>
            </a:lvl5pPr>
            <a:lvl6pPr lvl="5" rtl="0">
              <a:spcBef>
                <a:spcPts val="1600"/>
              </a:spcBef>
              <a:spcAft>
                <a:spcPts val="0"/>
              </a:spcAft>
              <a:buClr>
                <a:schemeClr val="dk1"/>
              </a:buClr>
              <a:buSzPts val="1400"/>
              <a:buFont typeface="Arial"/>
              <a:buAutoNum type="romanLcPeriod"/>
              <a:defRPr/>
            </a:lvl6pPr>
            <a:lvl7pPr lvl="6" rtl="0">
              <a:spcBef>
                <a:spcPts val="1600"/>
              </a:spcBef>
              <a:spcAft>
                <a:spcPts val="0"/>
              </a:spcAft>
              <a:buClr>
                <a:schemeClr val="dk1"/>
              </a:buClr>
              <a:buSzPts val="1400"/>
              <a:buFont typeface="Arial"/>
              <a:buAutoNum type="arabicPeriod"/>
              <a:defRPr/>
            </a:lvl7pPr>
            <a:lvl8pPr lvl="7" rtl="0">
              <a:spcBef>
                <a:spcPts val="1600"/>
              </a:spcBef>
              <a:spcAft>
                <a:spcPts val="0"/>
              </a:spcAft>
              <a:buClr>
                <a:schemeClr val="dk1"/>
              </a:buClr>
              <a:buSzPts val="1400"/>
              <a:buFont typeface="Arial"/>
              <a:buAutoNum type="alphaLcPeriod"/>
              <a:defRPr/>
            </a:lvl8pPr>
            <a:lvl9pPr lvl="8" rtl="0">
              <a:spcBef>
                <a:spcPts val="1600"/>
              </a:spcBef>
              <a:spcAft>
                <a:spcPts val="1600"/>
              </a:spcAft>
              <a:buClr>
                <a:schemeClr val="dk1"/>
              </a:buClr>
              <a:buSzPts val="1400"/>
              <a:buFont typeface="Arial"/>
              <a:buAutoNum type="romanLcPeriod"/>
              <a:defRPr/>
            </a:lvl9pPr>
          </a:lstStyle>
          <a:p>
            <a:endParaRPr/>
          </a:p>
        </p:txBody>
      </p:sp>
      <p:sp>
        <p:nvSpPr>
          <p:cNvPr id="37" name="Google Shape;37;p7"/>
          <p:cNvSpPr/>
          <p:nvPr/>
        </p:nvSpPr>
        <p:spPr>
          <a:xfrm flipH="1">
            <a:off x="-2034149" y="3206225"/>
            <a:ext cx="6049519" cy="3234165"/>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flipH="1">
            <a:off x="-1657202" y="3863466"/>
            <a:ext cx="4874649" cy="3502634"/>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p:nvPr/>
        </p:nvSpPr>
        <p:spPr>
          <a:xfrm rot="10800000" flipH="1">
            <a:off x="2658617" y="-1"/>
            <a:ext cx="6485384" cy="2566085"/>
          </a:xfrm>
          <a:custGeom>
            <a:avLst/>
            <a:gdLst/>
            <a:ahLst/>
            <a:cxnLst/>
            <a:rect l="l" t="t" r="r" b="b"/>
            <a:pathLst>
              <a:path w="70099" h="26222" extrusionOk="0">
                <a:moveTo>
                  <a:pt x="70099" y="0"/>
                </a:moveTo>
                <a:lnTo>
                  <a:pt x="68375" y="1943"/>
                </a:lnTo>
                <a:lnTo>
                  <a:pt x="67524" y="2903"/>
                </a:lnTo>
                <a:lnTo>
                  <a:pt x="66651" y="3841"/>
                </a:lnTo>
                <a:lnTo>
                  <a:pt x="66171" y="4343"/>
                </a:lnTo>
                <a:lnTo>
                  <a:pt x="65691" y="4845"/>
                </a:lnTo>
                <a:lnTo>
                  <a:pt x="65200" y="5336"/>
                </a:lnTo>
                <a:lnTo>
                  <a:pt x="64698" y="5827"/>
                </a:lnTo>
                <a:lnTo>
                  <a:pt x="64196" y="6307"/>
                </a:lnTo>
                <a:lnTo>
                  <a:pt x="63683" y="6788"/>
                </a:lnTo>
                <a:lnTo>
                  <a:pt x="63159" y="7257"/>
                </a:lnTo>
                <a:lnTo>
                  <a:pt x="62635" y="7715"/>
                </a:lnTo>
                <a:lnTo>
                  <a:pt x="62101" y="8152"/>
                </a:lnTo>
                <a:lnTo>
                  <a:pt x="61566" y="8588"/>
                </a:lnTo>
                <a:lnTo>
                  <a:pt x="61009" y="9014"/>
                </a:lnTo>
                <a:lnTo>
                  <a:pt x="60453" y="9428"/>
                </a:lnTo>
                <a:lnTo>
                  <a:pt x="59875" y="9821"/>
                </a:lnTo>
                <a:lnTo>
                  <a:pt x="59296" y="10203"/>
                </a:lnTo>
                <a:lnTo>
                  <a:pt x="58707" y="10563"/>
                </a:lnTo>
                <a:lnTo>
                  <a:pt x="58107" y="10912"/>
                </a:lnTo>
                <a:lnTo>
                  <a:pt x="57529" y="11229"/>
                </a:lnTo>
                <a:lnTo>
                  <a:pt x="56939" y="11523"/>
                </a:lnTo>
                <a:lnTo>
                  <a:pt x="56339" y="11807"/>
                </a:lnTo>
                <a:lnTo>
                  <a:pt x="55739" y="12069"/>
                </a:lnTo>
                <a:lnTo>
                  <a:pt x="55128" y="12320"/>
                </a:lnTo>
                <a:lnTo>
                  <a:pt x="54517" y="12549"/>
                </a:lnTo>
                <a:lnTo>
                  <a:pt x="53895" y="12778"/>
                </a:lnTo>
                <a:lnTo>
                  <a:pt x="53262" y="12986"/>
                </a:lnTo>
                <a:lnTo>
                  <a:pt x="52640" y="13182"/>
                </a:lnTo>
                <a:lnTo>
                  <a:pt x="51996" y="13357"/>
                </a:lnTo>
                <a:lnTo>
                  <a:pt x="51363" y="13531"/>
                </a:lnTo>
                <a:lnTo>
                  <a:pt x="50719" y="13684"/>
                </a:lnTo>
                <a:lnTo>
                  <a:pt x="50076" y="13826"/>
                </a:lnTo>
                <a:lnTo>
                  <a:pt x="49421" y="13968"/>
                </a:lnTo>
                <a:lnTo>
                  <a:pt x="48777" y="14088"/>
                </a:lnTo>
                <a:lnTo>
                  <a:pt x="48122" y="14208"/>
                </a:lnTo>
                <a:lnTo>
                  <a:pt x="47042" y="14371"/>
                </a:lnTo>
                <a:lnTo>
                  <a:pt x="45951" y="14524"/>
                </a:lnTo>
                <a:lnTo>
                  <a:pt x="44860" y="14655"/>
                </a:lnTo>
                <a:lnTo>
                  <a:pt x="43758" y="14753"/>
                </a:lnTo>
                <a:lnTo>
                  <a:pt x="42666" y="14851"/>
                </a:lnTo>
                <a:lnTo>
                  <a:pt x="41564" y="14917"/>
                </a:lnTo>
                <a:lnTo>
                  <a:pt x="40462" y="14971"/>
                </a:lnTo>
                <a:lnTo>
                  <a:pt x="39360" y="15026"/>
                </a:lnTo>
                <a:lnTo>
                  <a:pt x="38258" y="15059"/>
                </a:lnTo>
                <a:lnTo>
                  <a:pt x="37156" y="15081"/>
                </a:lnTo>
                <a:lnTo>
                  <a:pt x="34941" y="15113"/>
                </a:lnTo>
                <a:lnTo>
                  <a:pt x="30511" y="15146"/>
                </a:lnTo>
                <a:lnTo>
                  <a:pt x="28306" y="15179"/>
                </a:lnTo>
                <a:lnTo>
                  <a:pt x="27204" y="15201"/>
                </a:lnTo>
                <a:lnTo>
                  <a:pt x="26102" y="15233"/>
                </a:lnTo>
                <a:lnTo>
                  <a:pt x="25000" y="15277"/>
                </a:lnTo>
                <a:lnTo>
                  <a:pt x="23909" y="15332"/>
                </a:lnTo>
                <a:lnTo>
                  <a:pt x="22807" y="15397"/>
                </a:lnTo>
                <a:lnTo>
                  <a:pt x="21716" y="15484"/>
                </a:lnTo>
                <a:lnTo>
                  <a:pt x="20624" y="15593"/>
                </a:lnTo>
                <a:lnTo>
                  <a:pt x="19544" y="15713"/>
                </a:lnTo>
                <a:lnTo>
                  <a:pt x="18453" y="15855"/>
                </a:lnTo>
                <a:lnTo>
                  <a:pt x="17384" y="16030"/>
                </a:lnTo>
                <a:lnTo>
                  <a:pt x="16838" y="16117"/>
                </a:lnTo>
                <a:lnTo>
                  <a:pt x="16303" y="16215"/>
                </a:lnTo>
                <a:lnTo>
                  <a:pt x="15769" y="16325"/>
                </a:lnTo>
                <a:lnTo>
                  <a:pt x="15234" y="16445"/>
                </a:lnTo>
                <a:lnTo>
                  <a:pt x="14699" y="16565"/>
                </a:lnTo>
                <a:lnTo>
                  <a:pt x="14165" y="16685"/>
                </a:lnTo>
                <a:lnTo>
                  <a:pt x="13630" y="16826"/>
                </a:lnTo>
                <a:lnTo>
                  <a:pt x="13095" y="16968"/>
                </a:lnTo>
                <a:lnTo>
                  <a:pt x="12495" y="17143"/>
                </a:lnTo>
                <a:lnTo>
                  <a:pt x="11895" y="17328"/>
                </a:lnTo>
                <a:lnTo>
                  <a:pt x="11295" y="17536"/>
                </a:lnTo>
                <a:lnTo>
                  <a:pt x="10695" y="17754"/>
                </a:lnTo>
                <a:lnTo>
                  <a:pt x="10105" y="17994"/>
                </a:lnTo>
                <a:lnTo>
                  <a:pt x="9516" y="18234"/>
                </a:lnTo>
                <a:lnTo>
                  <a:pt x="8938" y="18507"/>
                </a:lnTo>
                <a:lnTo>
                  <a:pt x="8370" y="18780"/>
                </a:lnTo>
                <a:lnTo>
                  <a:pt x="7803" y="19074"/>
                </a:lnTo>
                <a:lnTo>
                  <a:pt x="7246" y="19380"/>
                </a:lnTo>
                <a:lnTo>
                  <a:pt x="6701" y="19696"/>
                </a:lnTo>
                <a:lnTo>
                  <a:pt x="6155" y="20035"/>
                </a:lnTo>
                <a:lnTo>
                  <a:pt x="5631" y="20384"/>
                </a:lnTo>
                <a:lnTo>
                  <a:pt x="5108" y="20744"/>
                </a:lnTo>
                <a:lnTo>
                  <a:pt x="4606" y="21126"/>
                </a:lnTo>
                <a:lnTo>
                  <a:pt x="4115" y="21519"/>
                </a:lnTo>
                <a:lnTo>
                  <a:pt x="3820" y="21759"/>
                </a:lnTo>
                <a:lnTo>
                  <a:pt x="3525" y="22010"/>
                </a:lnTo>
                <a:lnTo>
                  <a:pt x="3242" y="22272"/>
                </a:lnTo>
                <a:lnTo>
                  <a:pt x="2969" y="22533"/>
                </a:lnTo>
                <a:lnTo>
                  <a:pt x="2696" y="22795"/>
                </a:lnTo>
                <a:lnTo>
                  <a:pt x="2423" y="23068"/>
                </a:lnTo>
                <a:lnTo>
                  <a:pt x="2162" y="23341"/>
                </a:lnTo>
                <a:lnTo>
                  <a:pt x="1911" y="23625"/>
                </a:lnTo>
                <a:lnTo>
                  <a:pt x="1649" y="23919"/>
                </a:lnTo>
                <a:lnTo>
                  <a:pt x="1409" y="24225"/>
                </a:lnTo>
                <a:lnTo>
                  <a:pt x="1158" y="24530"/>
                </a:lnTo>
                <a:lnTo>
                  <a:pt x="918" y="24847"/>
                </a:lnTo>
                <a:lnTo>
                  <a:pt x="688" y="25174"/>
                </a:lnTo>
                <a:lnTo>
                  <a:pt x="448" y="25512"/>
                </a:lnTo>
                <a:lnTo>
                  <a:pt x="219" y="25862"/>
                </a:lnTo>
                <a:lnTo>
                  <a:pt x="1" y="26222"/>
                </a:lnTo>
                <a:lnTo>
                  <a:pt x="70099" y="26222"/>
                </a:lnTo>
                <a:lnTo>
                  <a:pt x="700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8"/>
          <p:cNvSpPr/>
          <p:nvPr/>
        </p:nvSpPr>
        <p:spPr>
          <a:xfrm flipH="1">
            <a:off x="-83" y="2577424"/>
            <a:ext cx="6485384" cy="2566085"/>
          </a:xfrm>
          <a:custGeom>
            <a:avLst/>
            <a:gdLst/>
            <a:ahLst/>
            <a:cxnLst/>
            <a:rect l="l" t="t" r="r" b="b"/>
            <a:pathLst>
              <a:path w="70099" h="26222" extrusionOk="0">
                <a:moveTo>
                  <a:pt x="70099" y="0"/>
                </a:moveTo>
                <a:lnTo>
                  <a:pt x="68375" y="1943"/>
                </a:lnTo>
                <a:lnTo>
                  <a:pt x="67524" y="2903"/>
                </a:lnTo>
                <a:lnTo>
                  <a:pt x="66651" y="3841"/>
                </a:lnTo>
                <a:lnTo>
                  <a:pt x="66171" y="4343"/>
                </a:lnTo>
                <a:lnTo>
                  <a:pt x="65691" y="4845"/>
                </a:lnTo>
                <a:lnTo>
                  <a:pt x="65200" y="5336"/>
                </a:lnTo>
                <a:lnTo>
                  <a:pt x="64698" y="5827"/>
                </a:lnTo>
                <a:lnTo>
                  <a:pt x="64196" y="6307"/>
                </a:lnTo>
                <a:lnTo>
                  <a:pt x="63683" y="6788"/>
                </a:lnTo>
                <a:lnTo>
                  <a:pt x="63159" y="7257"/>
                </a:lnTo>
                <a:lnTo>
                  <a:pt x="62635" y="7715"/>
                </a:lnTo>
                <a:lnTo>
                  <a:pt x="62101" y="8152"/>
                </a:lnTo>
                <a:lnTo>
                  <a:pt x="61566" y="8588"/>
                </a:lnTo>
                <a:lnTo>
                  <a:pt x="61009" y="9014"/>
                </a:lnTo>
                <a:lnTo>
                  <a:pt x="60453" y="9428"/>
                </a:lnTo>
                <a:lnTo>
                  <a:pt x="59875" y="9821"/>
                </a:lnTo>
                <a:lnTo>
                  <a:pt x="59296" y="10203"/>
                </a:lnTo>
                <a:lnTo>
                  <a:pt x="58707" y="10563"/>
                </a:lnTo>
                <a:lnTo>
                  <a:pt x="58107" y="10912"/>
                </a:lnTo>
                <a:lnTo>
                  <a:pt x="57529" y="11229"/>
                </a:lnTo>
                <a:lnTo>
                  <a:pt x="56939" y="11523"/>
                </a:lnTo>
                <a:lnTo>
                  <a:pt x="56339" y="11807"/>
                </a:lnTo>
                <a:lnTo>
                  <a:pt x="55739" y="12069"/>
                </a:lnTo>
                <a:lnTo>
                  <a:pt x="55128" y="12320"/>
                </a:lnTo>
                <a:lnTo>
                  <a:pt x="54517" y="12549"/>
                </a:lnTo>
                <a:lnTo>
                  <a:pt x="53895" y="12778"/>
                </a:lnTo>
                <a:lnTo>
                  <a:pt x="53262" y="12986"/>
                </a:lnTo>
                <a:lnTo>
                  <a:pt x="52640" y="13182"/>
                </a:lnTo>
                <a:lnTo>
                  <a:pt x="51996" y="13357"/>
                </a:lnTo>
                <a:lnTo>
                  <a:pt x="51363" y="13531"/>
                </a:lnTo>
                <a:lnTo>
                  <a:pt x="50719" y="13684"/>
                </a:lnTo>
                <a:lnTo>
                  <a:pt x="50076" y="13826"/>
                </a:lnTo>
                <a:lnTo>
                  <a:pt x="49421" y="13968"/>
                </a:lnTo>
                <a:lnTo>
                  <a:pt x="48777" y="14088"/>
                </a:lnTo>
                <a:lnTo>
                  <a:pt x="48122" y="14208"/>
                </a:lnTo>
                <a:lnTo>
                  <a:pt x="47042" y="14371"/>
                </a:lnTo>
                <a:lnTo>
                  <a:pt x="45951" y="14524"/>
                </a:lnTo>
                <a:lnTo>
                  <a:pt x="44860" y="14655"/>
                </a:lnTo>
                <a:lnTo>
                  <a:pt x="43758" y="14753"/>
                </a:lnTo>
                <a:lnTo>
                  <a:pt x="42666" y="14851"/>
                </a:lnTo>
                <a:lnTo>
                  <a:pt x="41564" y="14917"/>
                </a:lnTo>
                <a:lnTo>
                  <a:pt x="40462" y="14971"/>
                </a:lnTo>
                <a:lnTo>
                  <a:pt x="39360" y="15026"/>
                </a:lnTo>
                <a:lnTo>
                  <a:pt x="38258" y="15059"/>
                </a:lnTo>
                <a:lnTo>
                  <a:pt x="37156" y="15081"/>
                </a:lnTo>
                <a:lnTo>
                  <a:pt x="34941" y="15113"/>
                </a:lnTo>
                <a:lnTo>
                  <a:pt x="30511" y="15146"/>
                </a:lnTo>
                <a:lnTo>
                  <a:pt x="28306" y="15179"/>
                </a:lnTo>
                <a:lnTo>
                  <a:pt x="27204" y="15201"/>
                </a:lnTo>
                <a:lnTo>
                  <a:pt x="26102" y="15233"/>
                </a:lnTo>
                <a:lnTo>
                  <a:pt x="25000" y="15277"/>
                </a:lnTo>
                <a:lnTo>
                  <a:pt x="23909" y="15332"/>
                </a:lnTo>
                <a:lnTo>
                  <a:pt x="22807" y="15397"/>
                </a:lnTo>
                <a:lnTo>
                  <a:pt x="21716" y="15484"/>
                </a:lnTo>
                <a:lnTo>
                  <a:pt x="20624" y="15593"/>
                </a:lnTo>
                <a:lnTo>
                  <a:pt x="19544" y="15713"/>
                </a:lnTo>
                <a:lnTo>
                  <a:pt x="18453" y="15855"/>
                </a:lnTo>
                <a:lnTo>
                  <a:pt x="17384" y="16030"/>
                </a:lnTo>
                <a:lnTo>
                  <a:pt x="16838" y="16117"/>
                </a:lnTo>
                <a:lnTo>
                  <a:pt x="16303" y="16215"/>
                </a:lnTo>
                <a:lnTo>
                  <a:pt x="15769" y="16325"/>
                </a:lnTo>
                <a:lnTo>
                  <a:pt x="15234" y="16445"/>
                </a:lnTo>
                <a:lnTo>
                  <a:pt x="14699" y="16565"/>
                </a:lnTo>
                <a:lnTo>
                  <a:pt x="14165" y="16685"/>
                </a:lnTo>
                <a:lnTo>
                  <a:pt x="13630" y="16826"/>
                </a:lnTo>
                <a:lnTo>
                  <a:pt x="13095" y="16968"/>
                </a:lnTo>
                <a:lnTo>
                  <a:pt x="12495" y="17143"/>
                </a:lnTo>
                <a:lnTo>
                  <a:pt x="11895" y="17328"/>
                </a:lnTo>
                <a:lnTo>
                  <a:pt x="11295" y="17536"/>
                </a:lnTo>
                <a:lnTo>
                  <a:pt x="10695" y="17754"/>
                </a:lnTo>
                <a:lnTo>
                  <a:pt x="10105" y="17994"/>
                </a:lnTo>
                <a:lnTo>
                  <a:pt x="9516" y="18234"/>
                </a:lnTo>
                <a:lnTo>
                  <a:pt x="8938" y="18507"/>
                </a:lnTo>
                <a:lnTo>
                  <a:pt x="8370" y="18780"/>
                </a:lnTo>
                <a:lnTo>
                  <a:pt x="7803" y="19074"/>
                </a:lnTo>
                <a:lnTo>
                  <a:pt x="7246" y="19380"/>
                </a:lnTo>
                <a:lnTo>
                  <a:pt x="6701" y="19696"/>
                </a:lnTo>
                <a:lnTo>
                  <a:pt x="6155" y="20035"/>
                </a:lnTo>
                <a:lnTo>
                  <a:pt x="5631" y="20384"/>
                </a:lnTo>
                <a:lnTo>
                  <a:pt x="5108" y="20744"/>
                </a:lnTo>
                <a:lnTo>
                  <a:pt x="4606" y="21126"/>
                </a:lnTo>
                <a:lnTo>
                  <a:pt x="4115" y="21519"/>
                </a:lnTo>
                <a:lnTo>
                  <a:pt x="3820" y="21759"/>
                </a:lnTo>
                <a:lnTo>
                  <a:pt x="3525" y="22010"/>
                </a:lnTo>
                <a:lnTo>
                  <a:pt x="3242" y="22272"/>
                </a:lnTo>
                <a:lnTo>
                  <a:pt x="2969" y="22533"/>
                </a:lnTo>
                <a:lnTo>
                  <a:pt x="2696" y="22795"/>
                </a:lnTo>
                <a:lnTo>
                  <a:pt x="2423" y="23068"/>
                </a:lnTo>
                <a:lnTo>
                  <a:pt x="2162" y="23341"/>
                </a:lnTo>
                <a:lnTo>
                  <a:pt x="1911" y="23625"/>
                </a:lnTo>
                <a:lnTo>
                  <a:pt x="1649" y="23919"/>
                </a:lnTo>
                <a:lnTo>
                  <a:pt x="1409" y="24225"/>
                </a:lnTo>
                <a:lnTo>
                  <a:pt x="1158" y="24530"/>
                </a:lnTo>
                <a:lnTo>
                  <a:pt x="918" y="24847"/>
                </a:lnTo>
                <a:lnTo>
                  <a:pt x="688" y="25174"/>
                </a:lnTo>
                <a:lnTo>
                  <a:pt x="448" y="25512"/>
                </a:lnTo>
                <a:lnTo>
                  <a:pt x="219" y="25862"/>
                </a:lnTo>
                <a:lnTo>
                  <a:pt x="1" y="26222"/>
                </a:lnTo>
                <a:lnTo>
                  <a:pt x="70099" y="26222"/>
                </a:lnTo>
                <a:lnTo>
                  <a:pt x="700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8"/>
          <p:cNvSpPr txBox="1">
            <a:spLocks noGrp="1"/>
          </p:cNvSpPr>
          <p:nvPr>
            <p:ph type="ctrTitle"/>
          </p:nvPr>
        </p:nvSpPr>
        <p:spPr>
          <a:xfrm>
            <a:off x="1347750" y="1440000"/>
            <a:ext cx="6448500" cy="22635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2"/>
              </a:buClr>
              <a:buSzPts val="9000"/>
              <a:buNone/>
              <a:defRPr sz="9000">
                <a:solidFill>
                  <a:schemeClr val="accent6"/>
                </a:solidFill>
              </a:defRPr>
            </a:lvl1pPr>
            <a:lvl2pPr lvl="1" algn="ctr" rtl="0">
              <a:spcBef>
                <a:spcPts val="0"/>
              </a:spcBef>
              <a:spcAft>
                <a:spcPts val="0"/>
              </a:spcAft>
              <a:buClr>
                <a:schemeClr val="dk2"/>
              </a:buClr>
              <a:buSzPts val="9000"/>
              <a:buNone/>
              <a:defRPr sz="9000">
                <a:solidFill>
                  <a:schemeClr val="dk2"/>
                </a:solidFill>
              </a:defRPr>
            </a:lvl2pPr>
            <a:lvl3pPr lvl="2" algn="ctr" rtl="0">
              <a:spcBef>
                <a:spcPts val="0"/>
              </a:spcBef>
              <a:spcAft>
                <a:spcPts val="0"/>
              </a:spcAft>
              <a:buClr>
                <a:schemeClr val="dk2"/>
              </a:buClr>
              <a:buSzPts val="9000"/>
              <a:buNone/>
              <a:defRPr sz="9000">
                <a:solidFill>
                  <a:schemeClr val="dk2"/>
                </a:solidFill>
              </a:defRPr>
            </a:lvl3pPr>
            <a:lvl4pPr lvl="3" algn="ctr" rtl="0">
              <a:spcBef>
                <a:spcPts val="0"/>
              </a:spcBef>
              <a:spcAft>
                <a:spcPts val="0"/>
              </a:spcAft>
              <a:buClr>
                <a:schemeClr val="dk2"/>
              </a:buClr>
              <a:buSzPts val="9000"/>
              <a:buNone/>
              <a:defRPr sz="9000">
                <a:solidFill>
                  <a:schemeClr val="dk2"/>
                </a:solidFill>
              </a:defRPr>
            </a:lvl4pPr>
            <a:lvl5pPr lvl="4" algn="ctr" rtl="0">
              <a:spcBef>
                <a:spcPts val="0"/>
              </a:spcBef>
              <a:spcAft>
                <a:spcPts val="0"/>
              </a:spcAft>
              <a:buClr>
                <a:schemeClr val="dk2"/>
              </a:buClr>
              <a:buSzPts val="9000"/>
              <a:buNone/>
              <a:defRPr sz="9000">
                <a:solidFill>
                  <a:schemeClr val="dk2"/>
                </a:solidFill>
              </a:defRPr>
            </a:lvl5pPr>
            <a:lvl6pPr lvl="5" algn="ctr" rtl="0">
              <a:spcBef>
                <a:spcPts val="0"/>
              </a:spcBef>
              <a:spcAft>
                <a:spcPts val="0"/>
              </a:spcAft>
              <a:buClr>
                <a:schemeClr val="dk2"/>
              </a:buClr>
              <a:buSzPts val="9000"/>
              <a:buNone/>
              <a:defRPr sz="9000">
                <a:solidFill>
                  <a:schemeClr val="dk2"/>
                </a:solidFill>
              </a:defRPr>
            </a:lvl6pPr>
            <a:lvl7pPr lvl="6" algn="ctr" rtl="0">
              <a:spcBef>
                <a:spcPts val="0"/>
              </a:spcBef>
              <a:spcAft>
                <a:spcPts val="0"/>
              </a:spcAft>
              <a:buClr>
                <a:schemeClr val="dk2"/>
              </a:buClr>
              <a:buSzPts val="9000"/>
              <a:buNone/>
              <a:defRPr sz="9000">
                <a:solidFill>
                  <a:schemeClr val="dk2"/>
                </a:solidFill>
              </a:defRPr>
            </a:lvl7pPr>
            <a:lvl8pPr lvl="7" algn="ctr" rtl="0">
              <a:spcBef>
                <a:spcPts val="0"/>
              </a:spcBef>
              <a:spcAft>
                <a:spcPts val="0"/>
              </a:spcAft>
              <a:buClr>
                <a:schemeClr val="dk2"/>
              </a:buClr>
              <a:buSzPts val="9000"/>
              <a:buNone/>
              <a:defRPr sz="9000">
                <a:solidFill>
                  <a:schemeClr val="dk2"/>
                </a:solidFill>
              </a:defRPr>
            </a:lvl8pPr>
            <a:lvl9pPr lvl="8" algn="ctr" rtl="0">
              <a:spcBef>
                <a:spcPts val="0"/>
              </a:spcBef>
              <a:spcAft>
                <a:spcPts val="0"/>
              </a:spcAft>
              <a:buClr>
                <a:schemeClr val="dk2"/>
              </a:buClr>
              <a:buSzPts val="9000"/>
              <a:buNone/>
              <a:defRPr sz="9000">
                <a:solidFill>
                  <a:schemeClr val="dk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723900" y="540000"/>
            <a:ext cx="7700100" cy="500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p:nvPr/>
        </p:nvSpPr>
        <p:spPr>
          <a:xfrm rot="10800000" flipH="1">
            <a:off x="4542425" y="-381013"/>
            <a:ext cx="7021108" cy="3753613"/>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p:nvPr/>
        </p:nvSpPr>
        <p:spPr>
          <a:xfrm rot="10800000" flipH="1">
            <a:off x="5468505" y="-1455425"/>
            <a:ext cx="5657624" cy="4065224"/>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a:spLocks noGrp="1"/>
          </p:cNvSpPr>
          <p:nvPr>
            <p:ph type="subTitle" idx="1"/>
          </p:nvPr>
        </p:nvSpPr>
        <p:spPr>
          <a:xfrm>
            <a:off x="5244000" y="3556275"/>
            <a:ext cx="3180000" cy="10443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ctrTitle"/>
          </p:nvPr>
        </p:nvSpPr>
        <p:spPr>
          <a:xfrm>
            <a:off x="5533650" y="2986150"/>
            <a:ext cx="2886300" cy="1614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b="1">
                <a:solidFill>
                  <a:schemeClr val="accen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0" name="Google Shape;50;p10"/>
          <p:cNvSpPr/>
          <p:nvPr/>
        </p:nvSpPr>
        <p:spPr>
          <a:xfrm rot="10800000">
            <a:off x="12" y="-1"/>
            <a:ext cx="4398887" cy="1740551"/>
          </a:xfrm>
          <a:custGeom>
            <a:avLst/>
            <a:gdLst/>
            <a:ahLst/>
            <a:cxnLst/>
            <a:rect l="l" t="t" r="r" b="b"/>
            <a:pathLst>
              <a:path w="70099" h="26222" extrusionOk="0">
                <a:moveTo>
                  <a:pt x="70099" y="0"/>
                </a:moveTo>
                <a:lnTo>
                  <a:pt x="68375" y="1943"/>
                </a:lnTo>
                <a:lnTo>
                  <a:pt x="67524" y="2903"/>
                </a:lnTo>
                <a:lnTo>
                  <a:pt x="66651" y="3841"/>
                </a:lnTo>
                <a:lnTo>
                  <a:pt x="66171" y="4343"/>
                </a:lnTo>
                <a:lnTo>
                  <a:pt x="65691" y="4845"/>
                </a:lnTo>
                <a:lnTo>
                  <a:pt x="65200" y="5336"/>
                </a:lnTo>
                <a:lnTo>
                  <a:pt x="64698" y="5827"/>
                </a:lnTo>
                <a:lnTo>
                  <a:pt x="64196" y="6307"/>
                </a:lnTo>
                <a:lnTo>
                  <a:pt x="63683" y="6788"/>
                </a:lnTo>
                <a:lnTo>
                  <a:pt x="63159" y="7257"/>
                </a:lnTo>
                <a:lnTo>
                  <a:pt x="62635" y="7715"/>
                </a:lnTo>
                <a:lnTo>
                  <a:pt x="62101" y="8152"/>
                </a:lnTo>
                <a:lnTo>
                  <a:pt x="61566" y="8588"/>
                </a:lnTo>
                <a:lnTo>
                  <a:pt x="61009" y="9014"/>
                </a:lnTo>
                <a:lnTo>
                  <a:pt x="60453" y="9428"/>
                </a:lnTo>
                <a:lnTo>
                  <a:pt x="59875" y="9821"/>
                </a:lnTo>
                <a:lnTo>
                  <a:pt x="59296" y="10203"/>
                </a:lnTo>
                <a:lnTo>
                  <a:pt x="58707" y="10563"/>
                </a:lnTo>
                <a:lnTo>
                  <a:pt x="58107" y="10912"/>
                </a:lnTo>
                <a:lnTo>
                  <a:pt x="57529" y="11229"/>
                </a:lnTo>
                <a:lnTo>
                  <a:pt x="56939" y="11523"/>
                </a:lnTo>
                <a:lnTo>
                  <a:pt x="56339" y="11807"/>
                </a:lnTo>
                <a:lnTo>
                  <a:pt x="55739" y="12069"/>
                </a:lnTo>
                <a:lnTo>
                  <a:pt x="55128" y="12320"/>
                </a:lnTo>
                <a:lnTo>
                  <a:pt x="54517" y="12549"/>
                </a:lnTo>
                <a:lnTo>
                  <a:pt x="53895" y="12778"/>
                </a:lnTo>
                <a:lnTo>
                  <a:pt x="53262" y="12986"/>
                </a:lnTo>
                <a:lnTo>
                  <a:pt x="52640" y="13182"/>
                </a:lnTo>
                <a:lnTo>
                  <a:pt x="51996" y="13357"/>
                </a:lnTo>
                <a:lnTo>
                  <a:pt x="51363" y="13531"/>
                </a:lnTo>
                <a:lnTo>
                  <a:pt x="50719" y="13684"/>
                </a:lnTo>
                <a:lnTo>
                  <a:pt x="50076" y="13826"/>
                </a:lnTo>
                <a:lnTo>
                  <a:pt x="49421" y="13968"/>
                </a:lnTo>
                <a:lnTo>
                  <a:pt x="48777" y="14088"/>
                </a:lnTo>
                <a:lnTo>
                  <a:pt x="48122" y="14208"/>
                </a:lnTo>
                <a:lnTo>
                  <a:pt x="47042" y="14371"/>
                </a:lnTo>
                <a:lnTo>
                  <a:pt x="45951" y="14524"/>
                </a:lnTo>
                <a:lnTo>
                  <a:pt x="44860" y="14655"/>
                </a:lnTo>
                <a:lnTo>
                  <a:pt x="43758" y="14753"/>
                </a:lnTo>
                <a:lnTo>
                  <a:pt x="42666" y="14851"/>
                </a:lnTo>
                <a:lnTo>
                  <a:pt x="41564" y="14917"/>
                </a:lnTo>
                <a:lnTo>
                  <a:pt x="40462" y="14971"/>
                </a:lnTo>
                <a:lnTo>
                  <a:pt x="39360" y="15026"/>
                </a:lnTo>
                <a:lnTo>
                  <a:pt x="38258" y="15059"/>
                </a:lnTo>
                <a:lnTo>
                  <a:pt x="37156" y="15081"/>
                </a:lnTo>
                <a:lnTo>
                  <a:pt x="34941" y="15113"/>
                </a:lnTo>
                <a:lnTo>
                  <a:pt x="30511" y="15146"/>
                </a:lnTo>
                <a:lnTo>
                  <a:pt x="28306" y="15179"/>
                </a:lnTo>
                <a:lnTo>
                  <a:pt x="27204" y="15201"/>
                </a:lnTo>
                <a:lnTo>
                  <a:pt x="26102" y="15233"/>
                </a:lnTo>
                <a:lnTo>
                  <a:pt x="25000" y="15277"/>
                </a:lnTo>
                <a:lnTo>
                  <a:pt x="23909" y="15332"/>
                </a:lnTo>
                <a:lnTo>
                  <a:pt x="22807" y="15397"/>
                </a:lnTo>
                <a:lnTo>
                  <a:pt x="21716" y="15484"/>
                </a:lnTo>
                <a:lnTo>
                  <a:pt x="20624" y="15593"/>
                </a:lnTo>
                <a:lnTo>
                  <a:pt x="19544" y="15713"/>
                </a:lnTo>
                <a:lnTo>
                  <a:pt x="18453" y="15855"/>
                </a:lnTo>
                <a:lnTo>
                  <a:pt x="17384" y="16030"/>
                </a:lnTo>
                <a:lnTo>
                  <a:pt x="16838" y="16117"/>
                </a:lnTo>
                <a:lnTo>
                  <a:pt x="16303" y="16215"/>
                </a:lnTo>
                <a:lnTo>
                  <a:pt x="15769" y="16325"/>
                </a:lnTo>
                <a:lnTo>
                  <a:pt x="15234" y="16445"/>
                </a:lnTo>
                <a:lnTo>
                  <a:pt x="14699" y="16565"/>
                </a:lnTo>
                <a:lnTo>
                  <a:pt x="14165" y="16685"/>
                </a:lnTo>
                <a:lnTo>
                  <a:pt x="13630" y="16826"/>
                </a:lnTo>
                <a:lnTo>
                  <a:pt x="13095" y="16968"/>
                </a:lnTo>
                <a:lnTo>
                  <a:pt x="12495" y="17143"/>
                </a:lnTo>
                <a:lnTo>
                  <a:pt x="11895" y="17328"/>
                </a:lnTo>
                <a:lnTo>
                  <a:pt x="11295" y="17536"/>
                </a:lnTo>
                <a:lnTo>
                  <a:pt x="10695" y="17754"/>
                </a:lnTo>
                <a:lnTo>
                  <a:pt x="10105" y="17994"/>
                </a:lnTo>
                <a:lnTo>
                  <a:pt x="9516" y="18234"/>
                </a:lnTo>
                <a:lnTo>
                  <a:pt x="8938" y="18507"/>
                </a:lnTo>
                <a:lnTo>
                  <a:pt x="8370" y="18780"/>
                </a:lnTo>
                <a:lnTo>
                  <a:pt x="7803" y="19074"/>
                </a:lnTo>
                <a:lnTo>
                  <a:pt x="7246" y="19380"/>
                </a:lnTo>
                <a:lnTo>
                  <a:pt x="6701" y="19696"/>
                </a:lnTo>
                <a:lnTo>
                  <a:pt x="6155" y="20035"/>
                </a:lnTo>
                <a:lnTo>
                  <a:pt x="5631" y="20384"/>
                </a:lnTo>
                <a:lnTo>
                  <a:pt x="5108" y="20744"/>
                </a:lnTo>
                <a:lnTo>
                  <a:pt x="4606" y="21126"/>
                </a:lnTo>
                <a:lnTo>
                  <a:pt x="4115" y="21519"/>
                </a:lnTo>
                <a:lnTo>
                  <a:pt x="3820" y="21759"/>
                </a:lnTo>
                <a:lnTo>
                  <a:pt x="3525" y="22010"/>
                </a:lnTo>
                <a:lnTo>
                  <a:pt x="3242" y="22272"/>
                </a:lnTo>
                <a:lnTo>
                  <a:pt x="2969" y="22533"/>
                </a:lnTo>
                <a:lnTo>
                  <a:pt x="2696" y="22795"/>
                </a:lnTo>
                <a:lnTo>
                  <a:pt x="2423" y="23068"/>
                </a:lnTo>
                <a:lnTo>
                  <a:pt x="2162" y="23341"/>
                </a:lnTo>
                <a:lnTo>
                  <a:pt x="1911" y="23625"/>
                </a:lnTo>
                <a:lnTo>
                  <a:pt x="1649" y="23919"/>
                </a:lnTo>
                <a:lnTo>
                  <a:pt x="1409" y="24225"/>
                </a:lnTo>
                <a:lnTo>
                  <a:pt x="1158" y="24530"/>
                </a:lnTo>
                <a:lnTo>
                  <a:pt x="918" y="24847"/>
                </a:lnTo>
                <a:lnTo>
                  <a:pt x="688" y="25174"/>
                </a:lnTo>
                <a:lnTo>
                  <a:pt x="448" y="25512"/>
                </a:lnTo>
                <a:lnTo>
                  <a:pt x="219" y="25862"/>
                </a:lnTo>
                <a:lnTo>
                  <a:pt x="1" y="26222"/>
                </a:lnTo>
                <a:lnTo>
                  <a:pt x="70099" y="26222"/>
                </a:lnTo>
                <a:lnTo>
                  <a:pt x="700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0"/>
          <p:cNvSpPr/>
          <p:nvPr/>
        </p:nvSpPr>
        <p:spPr>
          <a:xfrm>
            <a:off x="5466150" y="75"/>
            <a:ext cx="6493965" cy="5143473"/>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txBox="1">
            <a:spLocks noGrp="1"/>
          </p:cNvSpPr>
          <p:nvPr>
            <p:ph type="title" hasCustomPrompt="1"/>
          </p:nvPr>
        </p:nvSpPr>
        <p:spPr>
          <a:xfrm>
            <a:off x="723900" y="1668775"/>
            <a:ext cx="7696200" cy="122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800"/>
              <a:buNone/>
              <a:defRPr sz="9000">
                <a:solidFill>
                  <a:schemeClr val="accent6"/>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54" name="Google Shape;54;p11"/>
          <p:cNvSpPr txBox="1">
            <a:spLocks noGrp="1"/>
          </p:cNvSpPr>
          <p:nvPr>
            <p:ph type="title" idx="2"/>
          </p:nvPr>
        </p:nvSpPr>
        <p:spPr>
          <a:xfrm>
            <a:off x="2393738" y="2896531"/>
            <a:ext cx="4467300" cy="516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1400" b="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55" name="Google Shape;55;p11"/>
          <p:cNvSpPr/>
          <p:nvPr/>
        </p:nvSpPr>
        <p:spPr>
          <a:xfrm rot="10800000" flipH="1">
            <a:off x="576248" y="-537393"/>
            <a:ext cx="9625835" cy="1743593"/>
          </a:xfrm>
          <a:custGeom>
            <a:avLst/>
            <a:gdLst/>
            <a:ahLst/>
            <a:cxnLst/>
            <a:rect l="l" t="t" r="r" b="b"/>
            <a:pathLst>
              <a:path w="204707" h="37078" extrusionOk="0">
                <a:moveTo>
                  <a:pt x="142956" y="0"/>
                </a:moveTo>
                <a:lnTo>
                  <a:pt x="141746" y="13"/>
                </a:lnTo>
                <a:lnTo>
                  <a:pt x="140535" y="38"/>
                </a:lnTo>
                <a:lnTo>
                  <a:pt x="139337" y="75"/>
                </a:lnTo>
                <a:lnTo>
                  <a:pt x="138127" y="112"/>
                </a:lnTo>
                <a:lnTo>
                  <a:pt x="136929" y="162"/>
                </a:lnTo>
                <a:lnTo>
                  <a:pt x="135718" y="225"/>
                </a:lnTo>
                <a:lnTo>
                  <a:pt x="134520" y="300"/>
                </a:lnTo>
                <a:lnTo>
                  <a:pt x="133322" y="374"/>
                </a:lnTo>
                <a:lnTo>
                  <a:pt x="132111" y="462"/>
                </a:lnTo>
                <a:lnTo>
                  <a:pt x="130913" y="562"/>
                </a:lnTo>
                <a:lnTo>
                  <a:pt x="129715" y="662"/>
                </a:lnTo>
                <a:lnTo>
                  <a:pt x="128517" y="774"/>
                </a:lnTo>
                <a:lnTo>
                  <a:pt x="127319" y="899"/>
                </a:lnTo>
                <a:lnTo>
                  <a:pt x="126121" y="1036"/>
                </a:lnTo>
                <a:lnTo>
                  <a:pt x="124923" y="1173"/>
                </a:lnTo>
                <a:lnTo>
                  <a:pt x="123725" y="1323"/>
                </a:lnTo>
                <a:lnTo>
                  <a:pt x="122527" y="1485"/>
                </a:lnTo>
                <a:lnTo>
                  <a:pt x="121329" y="1647"/>
                </a:lnTo>
                <a:lnTo>
                  <a:pt x="120131" y="1822"/>
                </a:lnTo>
                <a:lnTo>
                  <a:pt x="118945" y="2009"/>
                </a:lnTo>
                <a:lnTo>
                  <a:pt x="117747" y="2197"/>
                </a:lnTo>
                <a:lnTo>
                  <a:pt x="116562" y="2396"/>
                </a:lnTo>
                <a:lnTo>
                  <a:pt x="115376" y="2608"/>
                </a:lnTo>
                <a:lnTo>
                  <a:pt x="114190" y="2821"/>
                </a:lnTo>
                <a:lnTo>
                  <a:pt x="112992" y="3045"/>
                </a:lnTo>
                <a:lnTo>
                  <a:pt x="111807" y="3270"/>
                </a:lnTo>
                <a:lnTo>
                  <a:pt x="110621" y="3507"/>
                </a:lnTo>
                <a:lnTo>
                  <a:pt x="109448" y="3756"/>
                </a:lnTo>
                <a:lnTo>
                  <a:pt x="108263" y="4006"/>
                </a:lnTo>
                <a:lnTo>
                  <a:pt x="107077" y="4268"/>
                </a:lnTo>
                <a:lnTo>
                  <a:pt x="105904" y="4543"/>
                </a:lnTo>
                <a:lnTo>
                  <a:pt x="104731" y="4817"/>
                </a:lnTo>
                <a:lnTo>
                  <a:pt x="102372" y="5391"/>
                </a:lnTo>
                <a:lnTo>
                  <a:pt x="100038" y="5990"/>
                </a:lnTo>
                <a:lnTo>
                  <a:pt x="97692" y="6627"/>
                </a:lnTo>
                <a:lnTo>
                  <a:pt x="95371" y="7276"/>
                </a:lnTo>
                <a:lnTo>
                  <a:pt x="93050" y="7962"/>
                </a:lnTo>
                <a:lnTo>
                  <a:pt x="90728" y="8673"/>
                </a:lnTo>
                <a:lnTo>
                  <a:pt x="88432" y="9410"/>
                </a:lnTo>
                <a:lnTo>
                  <a:pt x="86123" y="10171"/>
                </a:lnTo>
                <a:lnTo>
                  <a:pt x="83840" y="10957"/>
                </a:lnTo>
                <a:lnTo>
                  <a:pt x="81556" y="11768"/>
                </a:lnTo>
                <a:lnTo>
                  <a:pt x="79297" y="12605"/>
                </a:lnTo>
                <a:lnTo>
                  <a:pt x="77026" y="13466"/>
                </a:lnTo>
                <a:lnTo>
                  <a:pt x="74779" y="14352"/>
                </a:lnTo>
                <a:lnTo>
                  <a:pt x="72321" y="15338"/>
                </a:lnTo>
                <a:lnTo>
                  <a:pt x="69862" y="16349"/>
                </a:lnTo>
                <a:lnTo>
                  <a:pt x="67416" y="17384"/>
                </a:lnTo>
                <a:lnTo>
                  <a:pt x="64970" y="18420"/>
                </a:lnTo>
                <a:lnTo>
                  <a:pt x="60091" y="20517"/>
                </a:lnTo>
                <a:lnTo>
                  <a:pt x="57644" y="21565"/>
                </a:lnTo>
                <a:lnTo>
                  <a:pt x="55198" y="22588"/>
                </a:lnTo>
                <a:lnTo>
                  <a:pt x="52752" y="23612"/>
                </a:lnTo>
                <a:lnTo>
                  <a:pt x="50294" y="24610"/>
                </a:lnTo>
                <a:lnTo>
                  <a:pt x="47835" y="25584"/>
                </a:lnTo>
                <a:lnTo>
                  <a:pt x="46600" y="26070"/>
                </a:lnTo>
                <a:lnTo>
                  <a:pt x="45352" y="26532"/>
                </a:lnTo>
                <a:lnTo>
                  <a:pt x="44116" y="26994"/>
                </a:lnTo>
                <a:lnTo>
                  <a:pt x="42868" y="27443"/>
                </a:lnTo>
                <a:lnTo>
                  <a:pt x="41620" y="27892"/>
                </a:lnTo>
                <a:lnTo>
                  <a:pt x="40360" y="28317"/>
                </a:lnTo>
                <a:lnTo>
                  <a:pt x="39112" y="28741"/>
                </a:lnTo>
                <a:lnTo>
                  <a:pt x="37839" y="29140"/>
                </a:lnTo>
                <a:lnTo>
                  <a:pt x="36579" y="29540"/>
                </a:lnTo>
                <a:lnTo>
                  <a:pt x="35306" y="29914"/>
                </a:lnTo>
                <a:lnTo>
                  <a:pt x="34232" y="30226"/>
                </a:lnTo>
                <a:lnTo>
                  <a:pt x="33147" y="30525"/>
                </a:lnTo>
                <a:lnTo>
                  <a:pt x="32061" y="30813"/>
                </a:lnTo>
                <a:lnTo>
                  <a:pt x="30975" y="31087"/>
                </a:lnTo>
                <a:lnTo>
                  <a:pt x="29889" y="31349"/>
                </a:lnTo>
                <a:lnTo>
                  <a:pt x="28791" y="31611"/>
                </a:lnTo>
                <a:lnTo>
                  <a:pt x="27693" y="31848"/>
                </a:lnTo>
                <a:lnTo>
                  <a:pt x="26582" y="32073"/>
                </a:lnTo>
                <a:lnTo>
                  <a:pt x="25484" y="32285"/>
                </a:lnTo>
                <a:lnTo>
                  <a:pt x="24373" y="32485"/>
                </a:lnTo>
                <a:lnTo>
                  <a:pt x="23263" y="32672"/>
                </a:lnTo>
                <a:lnTo>
                  <a:pt x="22152" y="32834"/>
                </a:lnTo>
                <a:lnTo>
                  <a:pt x="21029" y="32996"/>
                </a:lnTo>
                <a:lnTo>
                  <a:pt x="19918" y="33134"/>
                </a:lnTo>
                <a:lnTo>
                  <a:pt x="18807" y="33259"/>
                </a:lnTo>
                <a:lnTo>
                  <a:pt x="17684" y="33358"/>
                </a:lnTo>
                <a:lnTo>
                  <a:pt x="16573" y="33446"/>
                </a:lnTo>
                <a:lnTo>
                  <a:pt x="15450" y="33521"/>
                </a:lnTo>
                <a:lnTo>
                  <a:pt x="14340" y="33583"/>
                </a:lnTo>
                <a:lnTo>
                  <a:pt x="13216" y="33620"/>
                </a:lnTo>
                <a:lnTo>
                  <a:pt x="12106" y="33633"/>
                </a:lnTo>
                <a:lnTo>
                  <a:pt x="10995" y="33645"/>
                </a:lnTo>
                <a:lnTo>
                  <a:pt x="9884" y="33620"/>
                </a:lnTo>
                <a:lnTo>
                  <a:pt x="8774" y="33583"/>
                </a:lnTo>
                <a:lnTo>
                  <a:pt x="7663" y="33533"/>
                </a:lnTo>
                <a:lnTo>
                  <a:pt x="6552" y="33446"/>
                </a:lnTo>
                <a:lnTo>
                  <a:pt x="5454" y="33358"/>
                </a:lnTo>
                <a:lnTo>
                  <a:pt x="4356" y="33234"/>
                </a:lnTo>
                <a:lnTo>
                  <a:pt x="3258" y="33096"/>
                </a:lnTo>
                <a:lnTo>
                  <a:pt x="2172" y="32934"/>
                </a:lnTo>
                <a:lnTo>
                  <a:pt x="1086" y="32747"/>
                </a:lnTo>
                <a:lnTo>
                  <a:pt x="0" y="32547"/>
                </a:lnTo>
                <a:lnTo>
                  <a:pt x="0" y="37077"/>
                </a:lnTo>
                <a:lnTo>
                  <a:pt x="204706" y="37077"/>
                </a:lnTo>
                <a:lnTo>
                  <a:pt x="204706" y="14364"/>
                </a:lnTo>
                <a:lnTo>
                  <a:pt x="203122" y="13553"/>
                </a:lnTo>
                <a:lnTo>
                  <a:pt x="201512" y="12767"/>
                </a:lnTo>
                <a:lnTo>
                  <a:pt x="199902" y="12006"/>
                </a:lnTo>
                <a:lnTo>
                  <a:pt x="198279" y="11257"/>
                </a:lnTo>
                <a:lnTo>
                  <a:pt x="196645" y="10545"/>
                </a:lnTo>
                <a:lnTo>
                  <a:pt x="195010" y="9847"/>
                </a:lnTo>
                <a:lnTo>
                  <a:pt x="193362" y="9173"/>
                </a:lnTo>
                <a:lnTo>
                  <a:pt x="191703" y="8536"/>
                </a:lnTo>
                <a:lnTo>
                  <a:pt x="190043" y="7912"/>
                </a:lnTo>
                <a:lnTo>
                  <a:pt x="188370" y="7313"/>
                </a:lnTo>
                <a:lnTo>
                  <a:pt x="186686" y="6739"/>
                </a:lnTo>
                <a:lnTo>
                  <a:pt x="185001" y="6190"/>
                </a:lnTo>
                <a:lnTo>
                  <a:pt x="183304" y="5666"/>
                </a:lnTo>
                <a:lnTo>
                  <a:pt x="181606" y="5167"/>
                </a:lnTo>
                <a:lnTo>
                  <a:pt x="179897" y="4680"/>
                </a:lnTo>
                <a:lnTo>
                  <a:pt x="178187" y="4231"/>
                </a:lnTo>
                <a:lnTo>
                  <a:pt x="176465" y="3794"/>
                </a:lnTo>
                <a:lnTo>
                  <a:pt x="174742" y="3395"/>
                </a:lnTo>
                <a:lnTo>
                  <a:pt x="173008" y="3008"/>
                </a:lnTo>
                <a:lnTo>
                  <a:pt x="171286" y="2646"/>
                </a:lnTo>
                <a:lnTo>
                  <a:pt x="169538" y="2309"/>
                </a:lnTo>
                <a:lnTo>
                  <a:pt x="167804" y="1997"/>
                </a:lnTo>
                <a:lnTo>
                  <a:pt x="166057" y="1710"/>
                </a:lnTo>
                <a:lnTo>
                  <a:pt x="164297" y="1435"/>
                </a:lnTo>
                <a:lnTo>
                  <a:pt x="162550" y="1186"/>
                </a:lnTo>
                <a:lnTo>
                  <a:pt x="160790" y="974"/>
                </a:lnTo>
                <a:lnTo>
                  <a:pt x="159030" y="774"/>
                </a:lnTo>
                <a:lnTo>
                  <a:pt x="157258" y="599"/>
                </a:lnTo>
                <a:lnTo>
                  <a:pt x="155499" y="437"/>
                </a:lnTo>
                <a:lnTo>
                  <a:pt x="153726" y="312"/>
                </a:lnTo>
                <a:lnTo>
                  <a:pt x="151954" y="200"/>
                </a:lnTo>
                <a:lnTo>
                  <a:pt x="150195" y="125"/>
                </a:lnTo>
                <a:lnTo>
                  <a:pt x="148984" y="75"/>
                </a:lnTo>
                <a:lnTo>
                  <a:pt x="147774" y="38"/>
                </a:lnTo>
                <a:lnTo>
                  <a:pt x="146563" y="13"/>
                </a:lnTo>
                <a:lnTo>
                  <a:pt x="1453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1"/>
          <p:cNvSpPr/>
          <p:nvPr/>
        </p:nvSpPr>
        <p:spPr>
          <a:xfrm flipH="1">
            <a:off x="-1205727" y="3876007"/>
            <a:ext cx="9625835" cy="1743593"/>
          </a:xfrm>
          <a:custGeom>
            <a:avLst/>
            <a:gdLst/>
            <a:ahLst/>
            <a:cxnLst/>
            <a:rect l="l" t="t" r="r" b="b"/>
            <a:pathLst>
              <a:path w="204707" h="37078" extrusionOk="0">
                <a:moveTo>
                  <a:pt x="142956" y="0"/>
                </a:moveTo>
                <a:lnTo>
                  <a:pt x="141746" y="13"/>
                </a:lnTo>
                <a:lnTo>
                  <a:pt x="140535" y="38"/>
                </a:lnTo>
                <a:lnTo>
                  <a:pt x="139337" y="75"/>
                </a:lnTo>
                <a:lnTo>
                  <a:pt x="138127" y="112"/>
                </a:lnTo>
                <a:lnTo>
                  <a:pt x="136929" y="162"/>
                </a:lnTo>
                <a:lnTo>
                  <a:pt x="135718" y="225"/>
                </a:lnTo>
                <a:lnTo>
                  <a:pt x="134520" y="300"/>
                </a:lnTo>
                <a:lnTo>
                  <a:pt x="133322" y="374"/>
                </a:lnTo>
                <a:lnTo>
                  <a:pt x="132111" y="462"/>
                </a:lnTo>
                <a:lnTo>
                  <a:pt x="130913" y="562"/>
                </a:lnTo>
                <a:lnTo>
                  <a:pt x="129715" y="662"/>
                </a:lnTo>
                <a:lnTo>
                  <a:pt x="128517" y="774"/>
                </a:lnTo>
                <a:lnTo>
                  <a:pt x="127319" y="899"/>
                </a:lnTo>
                <a:lnTo>
                  <a:pt x="126121" y="1036"/>
                </a:lnTo>
                <a:lnTo>
                  <a:pt x="124923" y="1173"/>
                </a:lnTo>
                <a:lnTo>
                  <a:pt x="123725" y="1323"/>
                </a:lnTo>
                <a:lnTo>
                  <a:pt x="122527" y="1485"/>
                </a:lnTo>
                <a:lnTo>
                  <a:pt x="121329" y="1647"/>
                </a:lnTo>
                <a:lnTo>
                  <a:pt x="120131" y="1822"/>
                </a:lnTo>
                <a:lnTo>
                  <a:pt x="118945" y="2009"/>
                </a:lnTo>
                <a:lnTo>
                  <a:pt x="117747" y="2197"/>
                </a:lnTo>
                <a:lnTo>
                  <a:pt x="116562" y="2396"/>
                </a:lnTo>
                <a:lnTo>
                  <a:pt x="115376" y="2608"/>
                </a:lnTo>
                <a:lnTo>
                  <a:pt x="114190" y="2821"/>
                </a:lnTo>
                <a:lnTo>
                  <a:pt x="112992" y="3045"/>
                </a:lnTo>
                <a:lnTo>
                  <a:pt x="111807" y="3270"/>
                </a:lnTo>
                <a:lnTo>
                  <a:pt x="110621" y="3507"/>
                </a:lnTo>
                <a:lnTo>
                  <a:pt x="109448" y="3756"/>
                </a:lnTo>
                <a:lnTo>
                  <a:pt x="108263" y="4006"/>
                </a:lnTo>
                <a:lnTo>
                  <a:pt x="107077" y="4268"/>
                </a:lnTo>
                <a:lnTo>
                  <a:pt x="105904" y="4543"/>
                </a:lnTo>
                <a:lnTo>
                  <a:pt x="104731" y="4817"/>
                </a:lnTo>
                <a:lnTo>
                  <a:pt x="102372" y="5391"/>
                </a:lnTo>
                <a:lnTo>
                  <a:pt x="100038" y="5990"/>
                </a:lnTo>
                <a:lnTo>
                  <a:pt x="97692" y="6627"/>
                </a:lnTo>
                <a:lnTo>
                  <a:pt x="95371" y="7276"/>
                </a:lnTo>
                <a:lnTo>
                  <a:pt x="93050" y="7962"/>
                </a:lnTo>
                <a:lnTo>
                  <a:pt x="90728" y="8673"/>
                </a:lnTo>
                <a:lnTo>
                  <a:pt x="88432" y="9410"/>
                </a:lnTo>
                <a:lnTo>
                  <a:pt x="86123" y="10171"/>
                </a:lnTo>
                <a:lnTo>
                  <a:pt x="83840" y="10957"/>
                </a:lnTo>
                <a:lnTo>
                  <a:pt x="81556" y="11768"/>
                </a:lnTo>
                <a:lnTo>
                  <a:pt x="79297" y="12605"/>
                </a:lnTo>
                <a:lnTo>
                  <a:pt x="77026" y="13466"/>
                </a:lnTo>
                <a:lnTo>
                  <a:pt x="74779" y="14352"/>
                </a:lnTo>
                <a:lnTo>
                  <a:pt x="72321" y="15338"/>
                </a:lnTo>
                <a:lnTo>
                  <a:pt x="69862" y="16349"/>
                </a:lnTo>
                <a:lnTo>
                  <a:pt x="67416" y="17384"/>
                </a:lnTo>
                <a:lnTo>
                  <a:pt x="64970" y="18420"/>
                </a:lnTo>
                <a:lnTo>
                  <a:pt x="60091" y="20517"/>
                </a:lnTo>
                <a:lnTo>
                  <a:pt x="57644" y="21565"/>
                </a:lnTo>
                <a:lnTo>
                  <a:pt x="55198" y="22588"/>
                </a:lnTo>
                <a:lnTo>
                  <a:pt x="52752" y="23612"/>
                </a:lnTo>
                <a:lnTo>
                  <a:pt x="50294" y="24610"/>
                </a:lnTo>
                <a:lnTo>
                  <a:pt x="47835" y="25584"/>
                </a:lnTo>
                <a:lnTo>
                  <a:pt x="46600" y="26070"/>
                </a:lnTo>
                <a:lnTo>
                  <a:pt x="45352" y="26532"/>
                </a:lnTo>
                <a:lnTo>
                  <a:pt x="44116" y="26994"/>
                </a:lnTo>
                <a:lnTo>
                  <a:pt x="42868" y="27443"/>
                </a:lnTo>
                <a:lnTo>
                  <a:pt x="41620" y="27892"/>
                </a:lnTo>
                <a:lnTo>
                  <a:pt x="40360" y="28317"/>
                </a:lnTo>
                <a:lnTo>
                  <a:pt x="39112" y="28741"/>
                </a:lnTo>
                <a:lnTo>
                  <a:pt x="37839" y="29140"/>
                </a:lnTo>
                <a:lnTo>
                  <a:pt x="36579" y="29540"/>
                </a:lnTo>
                <a:lnTo>
                  <a:pt x="35306" y="29914"/>
                </a:lnTo>
                <a:lnTo>
                  <a:pt x="34232" y="30226"/>
                </a:lnTo>
                <a:lnTo>
                  <a:pt x="33147" y="30525"/>
                </a:lnTo>
                <a:lnTo>
                  <a:pt x="32061" y="30813"/>
                </a:lnTo>
                <a:lnTo>
                  <a:pt x="30975" y="31087"/>
                </a:lnTo>
                <a:lnTo>
                  <a:pt x="29889" y="31349"/>
                </a:lnTo>
                <a:lnTo>
                  <a:pt x="28791" y="31611"/>
                </a:lnTo>
                <a:lnTo>
                  <a:pt x="27693" y="31848"/>
                </a:lnTo>
                <a:lnTo>
                  <a:pt x="26582" y="32073"/>
                </a:lnTo>
                <a:lnTo>
                  <a:pt x="25484" y="32285"/>
                </a:lnTo>
                <a:lnTo>
                  <a:pt x="24373" y="32485"/>
                </a:lnTo>
                <a:lnTo>
                  <a:pt x="23263" y="32672"/>
                </a:lnTo>
                <a:lnTo>
                  <a:pt x="22152" y="32834"/>
                </a:lnTo>
                <a:lnTo>
                  <a:pt x="21029" y="32996"/>
                </a:lnTo>
                <a:lnTo>
                  <a:pt x="19918" y="33134"/>
                </a:lnTo>
                <a:lnTo>
                  <a:pt x="18807" y="33259"/>
                </a:lnTo>
                <a:lnTo>
                  <a:pt x="17684" y="33358"/>
                </a:lnTo>
                <a:lnTo>
                  <a:pt x="16573" y="33446"/>
                </a:lnTo>
                <a:lnTo>
                  <a:pt x="15450" y="33521"/>
                </a:lnTo>
                <a:lnTo>
                  <a:pt x="14340" y="33583"/>
                </a:lnTo>
                <a:lnTo>
                  <a:pt x="13216" y="33620"/>
                </a:lnTo>
                <a:lnTo>
                  <a:pt x="12106" y="33633"/>
                </a:lnTo>
                <a:lnTo>
                  <a:pt x="10995" y="33645"/>
                </a:lnTo>
                <a:lnTo>
                  <a:pt x="9884" y="33620"/>
                </a:lnTo>
                <a:lnTo>
                  <a:pt x="8774" y="33583"/>
                </a:lnTo>
                <a:lnTo>
                  <a:pt x="7663" y="33533"/>
                </a:lnTo>
                <a:lnTo>
                  <a:pt x="6552" y="33446"/>
                </a:lnTo>
                <a:lnTo>
                  <a:pt x="5454" y="33358"/>
                </a:lnTo>
                <a:lnTo>
                  <a:pt x="4356" y="33234"/>
                </a:lnTo>
                <a:lnTo>
                  <a:pt x="3258" y="33096"/>
                </a:lnTo>
                <a:lnTo>
                  <a:pt x="2172" y="32934"/>
                </a:lnTo>
                <a:lnTo>
                  <a:pt x="1086" y="32747"/>
                </a:lnTo>
                <a:lnTo>
                  <a:pt x="0" y="32547"/>
                </a:lnTo>
                <a:lnTo>
                  <a:pt x="0" y="37077"/>
                </a:lnTo>
                <a:lnTo>
                  <a:pt x="204706" y="37077"/>
                </a:lnTo>
                <a:lnTo>
                  <a:pt x="204706" y="14364"/>
                </a:lnTo>
                <a:lnTo>
                  <a:pt x="203122" y="13553"/>
                </a:lnTo>
                <a:lnTo>
                  <a:pt x="201512" y="12767"/>
                </a:lnTo>
                <a:lnTo>
                  <a:pt x="199902" y="12006"/>
                </a:lnTo>
                <a:lnTo>
                  <a:pt x="198279" y="11257"/>
                </a:lnTo>
                <a:lnTo>
                  <a:pt x="196645" y="10545"/>
                </a:lnTo>
                <a:lnTo>
                  <a:pt x="195010" y="9847"/>
                </a:lnTo>
                <a:lnTo>
                  <a:pt x="193362" y="9173"/>
                </a:lnTo>
                <a:lnTo>
                  <a:pt x="191703" y="8536"/>
                </a:lnTo>
                <a:lnTo>
                  <a:pt x="190043" y="7912"/>
                </a:lnTo>
                <a:lnTo>
                  <a:pt x="188370" y="7313"/>
                </a:lnTo>
                <a:lnTo>
                  <a:pt x="186686" y="6739"/>
                </a:lnTo>
                <a:lnTo>
                  <a:pt x="185001" y="6190"/>
                </a:lnTo>
                <a:lnTo>
                  <a:pt x="183304" y="5666"/>
                </a:lnTo>
                <a:lnTo>
                  <a:pt x="181606" y="5167"/>
                </a:lnTo>
                <a:lnTo>
                  <a:pt x="179897" y="4680"/>
                </a:lnTo>
                <a:lnTo>
                  <a:pt x="178187" y="4231"/>
                </a:lnTo>
                <a:lnTo>
                  <a:pt x="176465" y="3794"/>
                </a:lnTo>
                <a:lnTo>
                  <a:pt x="174742" y="3395"/>
                </a:lnTo>
                <a:lnTo>
                  <a:pt x="173008" y="3008"/>
                </a:lnTo>
                <a:lnTo>
                  <a:pt x="171286" y="2646"/>
                </a:lnTo>
                <a:lnTo>
                  <a:pt x="169538" y="2309"/>
                </a:lnTo>
                <a:lnTo>
                  <a:pt x="167804" y="1997"/>
                </a:lnTo>
                <a:lnTo>
                  <a:pt x="166057" y="1710"/>
                </a:lnTo>
                <a:lnTo>
                  <a:pt x="164297" y="1435"/>
                </a:lnTo>
                <a:lnTo>
                  <a:pt x="162550" y="1186"/>
                </a:lnTo>
                <a:lnTo>
                  <a:pt x="160790" y="974"/>
                </a:lnTo>
                <a:lnTo>
                  <a:pt x="159030" y="774"/>
                </a:lnTo>
                <a:lnTo>
                  <a:pt x="157258" y="599"/>
                </a:lnTo>
                <a:lnTo>
                  <a:pt x="155499" y="437"/>
                </a:lnTo>
                <a:lnTo>
                  <a:pt x="153726" y="312"/>
                </a:lnTo>
                <a:lnTo>
                  <a:pt x="151954" y="200"/>
                </a:lnTo>
                <a:lnTo>
                  <a:pt x="150195" y="125"/>
                </a:lnTo>
                <a:lnTo>
                  <a:pt x="148984" y="75"/>
                </a:lnTo>
                <a:lnTo>
                  <a:pt x="147774" y="38"/>
                </a:lnTo>
                <a:lnTo>
                  <a:pt x="146563" y="13"/>
                </a:lnTo>
                <a:lnTo>
                  <a:pt x="1453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0.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2.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3.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4.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5.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6.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8.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9.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40.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41.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42.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43.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3900" y="542925"/>
            <a:ext cx="7696200" cy="563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Encode Sans"/>
              <a:buNone/>
              <a:defRPr sz="2800" b="1">
                <a:solidFill>
                  <a:schemeClr val="dk1"/>
                </a:solidFill>
                <a:latin typeface="Encode Sans"/>
                <a:ea typeface="Encode Sans"/>
                <a:cs typeface="Encode Sans"/>
                <a:sym typeface="Encode Sans"/>
              </a:defRPr>
            </a:lvl1pPr>
            <a:lvl2pPr lvl="1">
              <a:spcBef>
                <a:spcPts val="0"/>
              </a:spcBef>
              <a:spcAft>
                <a:spcPts val="0"/>
              </a:spcAft>
              <a:buClr>
                <a:schemeClr val="dk1"/>
              </a:buClr>
              <a:buSzPts val="2800"/>
              <a:buFont typeface="Encode Sans"/>
              <a:buNone/>
              <a:defRPr sz="2800">
                <a:solidFill>
                  <a:schemeClr val="dk1"/>
                </a:solidFill>
                <a:latin typeface="Encode Sans"/>
                <a:ea typeface="Encode Sans"/>
                <a:cs typeface="Encode Sans"/>
                <a:sym typeface="Encode Sans"/>
              </a:defRPr>
            </a:lvl2pPr>
            <a:lvl3pPr lvl="2">
              <a:spcBef>
                <a:spcPts val="0"/>
              </a:spcBef>
              <a:spcAft>
                <a:spcPts val="0"/>
              </a:spcAft>
              <a:buClr>
                <a:schemeClr val="dk1"/>
              </a:buClr>
              <a:buSzPts val="2800"/>
              <a:buFont typeface="Encode Sans"/>
              <a:buNone/>
              <a:defRPr sz="2800">
                <a:solidFill>
                  <a:schemeClr val="dk1"/>
                </a:solidFill>
                <a:latin typeface="Encode Sans"/>
                <a:ea typeface="Encode Sans"/>
                <a:cs typeface="Encode Sans"/>
                <a:sym typeface="Encode Sans"/>
              </a:defRPr>
            </a:lvl3pPr>
            <a:lvl4pPr lvl="3">
              <a:spcBef>
                <a:spcPts val="0"/>
              </a:spcBef>
              <a:spcAft>
                <a:spcPts val="0"/>
              </a:spcAft>
              <a:buClr>
                <a:schemeClr val="dk1"/>
              </a:buClr>
              <a:buSzPts val="2800"/>
              <a:buFont typeface="Encode Sans"/>
              <a:buNone/>
              <a:defRPr sz="2800">
                <a:solidFill>
                  <a:schemeClr val="dk1"/>
                </a:solidFill>
                <a:latin typeface="Encode Sans"/>
                <a:ea typeface="Encode Sans"/>
                <a:cs typeface="Encode Sans"/>
                <a:sym typeface="Encode Sans"/>
              </a:defRPr>
            </a:lvl4pPr>
            <a:lvl5pPr lvl="4">
              <a:spcBef>
                <a:spcPts val="0"/>
              </a:spcBef>
              <a:spcAft>
                <a:spcPts val="0"/>
              </a:spcAft>
              <a:buClr>
                <a:schemeClr val="dk1"/>
              </a:buClr>
              <a:buSzPts val="2800"/>
              <a:buFont typeface="Encode Sans"/>
              <a:buNone/>
              <a:defRPr sz="2800">
                <a:solidFill>
                  <a:schemeClr val="dk1"/>
                </a:solidFill>
                <a:latin typeface="Encode Sans"/>
                <a:ea typeface="Encode Sans"/>
                <a:cs typeface="Encode Sans"/>
                <a:sym typeface="Encode Sans"/>
              </a:defRPr>
            </a:lvl5pPr>
            <a:lvl6pPr lvl="5">
              <a:spcBef>
                <a:spcPts val="0"/>
              </a:spcBef>
              <a:spcAft>
                <a:spcPts val="0"/>
              </a:spcAft>
              <a:buClr>
                <a:schemeClr val="dk1"/>
              </a:buClr>
              <a:buSzPts val="2800"/>
              <a:buFont typeface="Encode Sans"/>
              <a:buNone/>
              <a:defRPr sz="2800">
                <a:solidFill>
                  <a:schemeClr val="dk1"/>
                </a:solidFill>
                <a:latin typeface="Encode Sans"/>
                <a:ea typeface="Encode Sans"/>
                <a:cs typeface="Encode Sans"/>
                <a:sym typeface="Encode Sans"/>
              </a:defRPr>
            </a:lvl6pPr>
            <a:lvl7pPr lvl="6">
              <a:spcBef>
                <a:spcPts val="0"/>
              </a:spcBef>
              <a:spcAft>
                <a:spcPts val="0"/>
              </a:spcAft>
              <a:buClr>
                <a:schemeClr val="dk1"/>
              </a:buClr>
              <a:buSzPts val="2800"/>
              <a:buFont typeface="Encode Sans"/>
              <a:buNone/>
              <a:defRPr sz="2800">
                <a:solidFill>
                  <a:schemeClr val="dk1"/>
                </a:solidFill>
                <a:latin typeface="Encode Sans"/>
                <a:ea typeface="Encode Sans"/>
                <a:cs typeface="Encode Sans"/>
                <a:sym typeface="Encode Sans"/>
              </a:defRPr>
            </a:lvl7pPr>
            <a:lvl8pPr lvl="7">
              <a:spcBef>
                <a:spcPts val="0"/>
              </a:spcBef>
              <a:spcAft>
                <a:spcPts val="0"/>
              </a:spcAft>
              <a:buClr>
                <a:schemeClr val="dk1"/>
              </a:buClr>
              <a:buSzPts val="2800"/>
              <a:buFont typeface="Encode Sans"/>
              <a:buNone/>
              <a:defRPr sz="2800">
                <a:solidFill>
                  <a:schemeClr val="dk1"/>
                </a:solidFill>
                <a:latin typeface="Encode Sans"/>
                <a:ea typeface="Encode Sans"/>
                <a:cs typeface="Encode Sans"/>
                <a:sym typeface="Encode Sans"/>
              </a:defRPr>
            </a:lvl8pPr>
            <a:lvl9pPr lvl="8">
              <a:spcBef>
                <a:spcPts val="0"/>
              </a:spcBef>
              <a:spcAft>
                <a:spcPts val="0"/>
              </a:spcAft>
              <a:buClr>
                <a:schemeClr val="dk1"/>
              </a:buClr>
              <a:buSzPts val="2800"/>
              <a:buFont typeface="Encode Sans"/>
              <a:buNone/>
              <a:defRPr sz="2800">
                <a:solidFill>
                  <a:schemeClr val="dk1"/>
                </a:solidFill>
                <a:latin typeface="Encode Sans"/>
                <a:ea typeface="Encode Sans"/>
                <a:cs typeface="Encode Sans"/>
                <a:sym typeface="Encode Sans"/>
              </a:defRPr>
            </a:lvl9pPr>
          </a:lstStyle>
          <a:p>
            <a:endParaRPr/>
          </a:p>
        </p:txBody>
      </p:sp>
      <p:sp>
        <p:nvSpPr>
          <p:cNvPr id="7" name="Google Shape;7;p1"/>
          <p:cNvSpPr txBox="1">
            <a:spLocks noGrp="1"/>
          </p:cNvSpPr>
          <p:nvPr>
            <p:ph type="body" idx="1"/>
          </p:nvPr>
        </p:nvSpPr>
        <p:spPr>
          <a:xfrm>
            <a:off x="723900" y="1239000"/>
            <a:ext cx="7696200" cy="33615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Encode Sans"/>
              <a:buChar char="●"/>
              <a:defRPr sz="1800">
                <a:solidFill>
                  <a:schemeClr val="dk1"/>
                </a:solidFill>
                <a:latin typeface="Encode Sans"/>
                <a:ea typeface="Encode Sans"/>
                <a:cs typeface="Encode Sans"/>
                <a:sym typeface="Encode Sans"/>
              </a:defRPr>
            </a:lvl1pPr>
            <a:lvl2pPr marL="914400" lvl="1" indent="-317500">
              <a:lnSpc>
                <a:spcPct val="100000"/>
              </a:lnSpc>
              <a:spcBef>
                <a:spcPts val="1600"/>
              </a:spcBef>
              <a:spcAft>
                <a:spcPts val="0"/>
              </a:spcAft>
              <a:buClr>
                <a:schemeClr val="dk1"/>
              </a:buClr>
              <a:buSzPts val="1400"/>
              <a:buFont typeface="Encode Sans"/>
              <a:buChar char="○"/>
              <a:defRPr>
                <a:solidFill>
                  <a:schemeClr val="dk1"/>
                </a:solidFill>
                <a:latin typeface="Encode Sans"/>
                <a:ea typeface="Encode Sans"/>
                <a:cs typeface="Encode Sans"/>
                <a:sym typeface="Encode Sans"/>
              </a:defRPr>
            </a:lvl2pPr>
            <a:lvl3pPr marL="1371600" lvl="2" indent="-317500">
              <a:lnSpc>
                <a:spcPct val="100000"/>
              </a:lnSpc>
              <a:spcBef>
                <a:spcPts val="1600"/>
              </a:spcBef>
              <a:spcAft>
                <a:spcPts val="0"/>
              </a:spcAft>
              <a:buClr>
                <a:schemeClr val="dk1"/>
              </a:buClr>
              <a:buSzPts val="1400"/>
              <a:buFont typeface="Encode Sans"/>
              <a:buChar char="■"/>
              <a:defRPr>
                <a:solidFill>
                  <a:schemeClr val="dk1"/>
                </a:solidFill>
                <a:latin typeface="Encode Sans"/>
                <a:ea typeface="Encode Sans"/>
                <a:cs typeface="Encode Sans"/>
                <a:sym typeface="Encode Sans"/>
              </a:defRPr>
            </a:lvl3pPr>
            <a:lvl4pPr marL="1828800" lvl="3" indent="-317500">
              <a:lnSpc>
                <a:spcPct val="100000"/>
              </a:lnSpc>
              <a:spcBef>
                <a:spcPts val="1600"/>
              </a:spcBef>
              <a:spcAft>
                <a:spcPts val="0"/>
              </a:spcAft>
              <a:buClr>
                <a:schemeClr val="dk1"/>
              </a:buClr>
              <a:buSzPts val="1400"/>
              <a:buFont typeface="Encode Sans"/>
              <a:buChar char="●"/>
              <a:defRPr>
                <a:solidFill>
                  <a:schemeClr val="dk1"/>
                </a:solidFill>
                <a:latin typeface="Encode Sans"/>
                <a:ea typeface="Encode Sans"/>
                <a:cs typeface="Encode Sans"/>
                <a:sym typeface="Encode Sans"/>
              </a:defRPr>
            </a:lvl4pPr>
            <a:lvl5pPr marL="2286000" lvl="4" indent="-317500">
              <a:lnSpc>
                <a:spcPct val="100000"/>
              </a:lnSpc>
              <a:spcBef>
                <a:spcPts val="1600"/>
              </a:spcBef>
              <a:spcAft>
                <a:spcPts val="0"/>
              </a:spcAft>
              <a:buClr>
                <a:schemeClr val="dk1"/>
              </a:buClr>
              <a:buSzPts val="1400"/>
              <a:buFont typeface="Encode Sans"/>
              <a:buChar char="○"/>
              <a:defRPr>
                <a:solidFill>
                  <a:schemeClr val="dk1"/>
                </a:solidFill>
                <a:latin typeface="Encode Sans"/>
                <a:ea typeface="Encode Sans"/>
                <a:cs typeface="Encode Sans"/>
                <a:sym typeface="Encode Sans"/>
              </a:defRPr>
            </a:lvl5pPr>
            <a:lvl6pPr marL="2743200" lvl="5" indent="-317500">
              <a:lnSpc>
                <a:spcPct val="100000"/>
              </a:lnSpc>
              <a:spcBef>
                <a:spcPts val="1600"/>
              </a:spcBef>
              <a:spcAft>
                <a:spcPts val="0"/>
              </a:spcAft>
              <a:buClr>
                <a:schemeClr val="dk1"/>
              </a:buClr>
              <a:buSzPts val="1400"/>
              <a:buFont typeface="Encode Sans"/>
              <a:buChar char="■"/>
              <a:defRPr>
                <a:solidFill>
                  <a:schemeClr val="dk1"/>
                </a:solidFill>
                <a:latin typeface="Encode Sans"/>
                <a:ea typeface="Encode Sans"/>
                <a:cs typeface="Encode Sans"/>
                <a:sym typeface="Encode Sans"/>
              </a:defRPr>
            </a:lvl6pPr>
            <a:lvl7pPr marL="3200400" lvl="6" indent="-317500">
              <a:lnSpc>
                <a:spcPct val="100000"/>
              </a:lnSpc>
              <a:spcBef>
                <a:spcPts val="1600"/>
              </a:spcBef>
              <a:spcAft>
                <a:spcPts val="0"/>
              </a:spcAft>
              <a:buClr>
                <a:schemeClr val="dk1"/>
              </a:buClr>
              <a:buSzPts val="1400"/>
              <a:buFont typeface="Encode Sans"/>
              <a:buChar char="●"/>
              <a:defRPr>
                <a:solidFill>
                  <a:schemeClr val="dk1"/>
                </a:solidFill>
                <a:latin typeface="Encode Sans"/>
                <a:ea typeface="Encode Sans"/>
                <a:cs typeface="Encode Sans"/>
                <a:sym typeface="Encode Sans"/>
              </a:defRPr>
            </a:lvl7pPr>
            <a:lvl8pPr marL="3657600" lvl="7" indent="-317500">
              <a:lnSpc>
                <a:spcPct val="100000"/>
              </a:lnSpc>
              <a:spcBef>
                <a:spcPts val="1600"/>
              </a:spcBef>
              <a:spcAft>
                <a:spcPts val="0"/>
              </a:spcAft>
              <a:buClr>
                <a:schemeClr val="dk1"/>
              </a:buClr>
              <a:buSzPts val="1400"/>
              <a:buFont typeface="Encode Sans"/>
              <a:buChar char="○"/>
              <a:defRPr>
                <a:solidFill>
                  <a:schemeClr val="dk1"/>
                </a:solidFill>
                <a:latin typeface="Encode Sans"/>
                <a:ea typeface="Encode Sans"/>
                <a:cs typeface="Encode Sans"/>
                <a:sym typeface="Encode Sans"/>
              </a:defRPr>
            </a:lvl8pPr>
            <a:lvl9pPr marL="4114800" lvl="8" indent="-317500">
              <a:lnSpc>
                <a:spcPct val="100000"/>
              </a:lnSpc>
              <a:spcBef>
                <a:spcPts val="1600"/>
              </a:spcBef>
              <a:spcAft>
                <a:spcPts val="1600"/>
              </a:spcAft>
              <a:buClr>
                <a:schemeClr val="dk1"/>
              </a:buClr>
              <a:buSzPts val="1400"/>
              <a:buFont typeface="Encode Sans"/>
              <a:buChar char="■"/>
              <a:defRPr>
                <a:solidFill>
                  <a:schemeClr val="dk1"/>
                </a:solidFill>
                <a:latin typeface="Encode Sans"/>
                <a:ea typeface="Encode Sans"/>
                <a:cs typeface="Encode Sans"/>
                <a:sym typeface="Encode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 id="2147483666" r:id="rId15"/>
    <p:sldLayoutId id="2147483667" r:id="rId16"/>
    <p:sldLayoutId id="2147483669" r:id="rId17"/>
    <p:sldLayoutId id="2147483670" r:id="rId18"/>
    <p:sldLayoutId id="2147483671"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16"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18"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20"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22"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24"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26"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28"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30"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08"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34"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67" name="Google Shape;167;p26"/>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36"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38"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40"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42"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46"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48"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50"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06"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02"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09"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11"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698"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D03F09-A61D-44D8-84D7-D56A74225EA2}"/>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CC9ECED-A873-4946-BDB1-55E2FB4C767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a:extLst>
              <a:ext uri="{FF2B5EF4-FFF2-40B4-BE49-F238E27FC236}">
                <a16:creationId xmlns:a16="http://schemas.microsoft.com/office/drawing/2014/main" id="{FD1B3638-F5BB-49F8-89A9-285A056D704E}"/>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atin typeface="+mj-lt"/>
              </a:defRPr>
            </a:lvl1pPr>
          </a:lstStyle>
          <a:p>
            <a:pPr>
              <a:defRPr/>
            </a:pPr>
            <a:endParaRPr lang="en-GB" altLang="en-US"/>
          </a:p>
        </p:txBody>
      </p:sp>
      <p:sp>
        <p:nvSpPr>
          <p:cNvPr id="75781" name="Rectangle 5">
            <a:extLst>
              <a:ext uri="{FF2B5EF4-FFF2-40B4-BE49-F238E27FC236}">
                <a16:creationId xmlns:a16="http://schemas.microsoft.com/office/drawing/2014/main" id="{638577C0-6878-4749-B7ED-316A20F9402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mj-lt"/>
              </a:defRPr>
            </a:lvl1pPr>
          </a:lstStyle>
          <a:p>
            <a:pPr>
              <a:defRPr/>
            </a:pPr>
            <a:endParaRPr lang="en-GB" altLang="en-US"/>
          </a:p>
        </p:txBody>
      </p:sp>
      <p:sp>
        <p:nvSpPr>
          <p:cNvPr id="75782" name="Rectangle 6">
            <a:extLst>
              <a:ext uri="{FF2B5EF4-FFF2-40B4-BE49-F238E27FC236}">
                <a16:creationId xmlns:a16="http://schemas.microsoft.com/office/drawing/2014/main" id="{EBE10E15-51C5-45B2-B0E8-8E8C5325F326}"/>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smtClean="0">
                <a:latin typeface="Garamond" panose="02020404030301010803" pitchFamily="18" charset="0"/>
              </a:defRPr>
            </a:lvl1pPr>
          </a:lstStyle>
          <a:p>
            <a:pPr>
              <a:defRPr/>
            </a:pPr>
            <a:fld id="{5A2F6A95-6E06-41D4-AA65-E2355EE2F6E6}" type="slidenum">
              <a:rPr lang="en-GB" altLang="en-US"/>
              <a:pPr>
                <a:defRPr/>
              </a:pPr>
              <a:t>‹#›</a:t>
            </a:fld>
            <a:endParaRPr lang="en-GB" altLang="en-US"/>
          </a:p>
        </p:txBody>
      </p:sp>
      <p:sp>
        <p:nvSpPr>
          <p:cNvPr id="1031" name="Freeform 7">
            <a:extLst>
              <a:ext uri="{FF2B5EF4-FFF2-40B4-BE49-F238E27FC236}">
                <a16:creationId xmlns:a16="http://schemas.microsoft.com/office/drawing/2014/main" id="{67EFE13A-2252-4AF2-AB45-E356346555C4}"/>
              </a:ext>
            </a:extLst>
          </p:cNvPr>
          <p:cNvSpPr>
            <a:spLocks noChangeArrowheads="1"/>
          </p:cNvSpPr>
          <p:nvPr/>
        </p:nvSpPr>
        <p:spPr bwMode="auto">
          <a:xfrm>
            <a:off x="381000" y="171450"/>
            <a:ext cx="8229600" cy="4572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2" name="Line 8">
            <a:extLst>
              <a:ext uri="{FF2B5EF4-FFF2-40B4-BE49-F238E27FC236}">
                <a16:creationId xmlns:a16="http://schemas.microsoft.com/office/drawing/2014/main" id="{C51FAE41-1654-4BEE-AA6A-151BF109AD44}"/>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714" r:id="rId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hyperlink" Target="https://www.iea.org/reports/world-energy-balances-overview/world" TargetMode="Externa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6.xml"/><Relationship Id="rId1" Type="http://schemas.openxmlformats.org/officeDocument/2006/relationships/video" Target="https://www.youtube.com/embed/RwUoG7q7WHM?start=7&amp;feature=oembe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hyperlink" Target="https://www.abcnyheter.no/nyheter/verden/2021/11/07/195800241/atomkraft-het-potet-i-glasgow?abcnyheter_app=1&amp;utm_source=pocket_mylist"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newsinenglish.no/2021/10/01/business-as-usual-for-norways-oil/?utm_source=pocket_mylist" TargetMode="Externa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https://www.youtube.com/embed/00ysYZdHusY?feature=oembed" TargetMode="External"/><Relationship Id="rId1" Type="http://schemas.openxmlformats.org/officeDocument/2006/relationships/video" Target="https://www.youtube.com/embed/mdsPvbSpB2Y?feature=oembed" TargetMode="External"/><Relationship Id="rId5" Type="http://schemas.openxmlformats.org/officeDocument/2006/relationships/image" Target="../media/image21.jpe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hyperlink" Target="https://www.nbim.no/"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hyperlink" Target="https://www.abcnyheter.no/nyheter/politikk/2021/11/11/195801383/barth-eide-om-krav-til-oljestans-hjelper-ikke-saerlig-mye?utm_source=pocket_mylist"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http://www.chernobyl.co.uk/Resources/Image2.gi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6.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2.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jpeg"/><Relationship Id="rId9"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ctrTitle"/>
          </p:nvPr>
        </p:nvSpPr>
        <p:spPr>
          <a:xfrm>
            <a:off x="357965" y="130325"/>
            <a:ext cx="6049724" cy="1435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accent6"/>
                </a:solidFill>
              </a:rPr>
              <a:t>Resources (energy) </a:t>
            </a:r>
            <a:endParaRPr dirty="0">
              <a:solidFill>
                <a:schemeClr val="accent3"/>
              </a:solidFill>
            </a:endParaRPr>
          </a:p>
        </p:txBody>
      </p:sp>
      <p:sp>
        <p:nvSpPr>
          <p:cNvPr id="174" name="Google Shape;174;p28"/>
          <p:cNvSpPr txBox="1">
            <a:spLocks noGrp="1"/>
          </p:cNvSpPr>
          <p:nvPr>
            <p:ph type="subTitle" idx="1"/>
          </p:nvPr>
        </p:nvSpPr>
        <p:spPr>
          <a:xfrm>
            <a:off x="723900" y="1978725"/>
            <a:ext cx="2526900" cy="62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5" name="Google Shape;175;p28"/>
          <p:cNvGrpSpPr/>
          <p:nvPr/>
        </p:nvGrpSpPr>
        <p:grpSpPr>
          <a:xfrm>
            <a:off x="3540934" y="542924"/>
            <a:ext cx="4879181" cy="4057813"/>
            <a:chOff x="238125" y="-652660"/>
            <a:chExt cx="7143750" cy="5941160"/>
          </a:xfrm>
        </p:grpSpPr>
        <p:sp>
          <p:nvSpPr>
            <p:cNvPr id="176" name="Google Shape;176;p28"/>
            <p:cNvSpPr/>
            <p:nvPr/>
          </p:nvSpPr>
          <p:spPr>
            <a:xfrm>
              <a:off x="4271975" y="2098625"/>
              <a:ext cx="1724600" cy="1847325"/>
            </a:xfrm>
            <a:custGeom>
              <a:avLst/>
              <a:gdLst/>
              <a:ahLst/>
              <a:cxnLst/>
              <a:rect l="l" t="t" r="r" b="b"/>
              <a:pathLst>
                <a:path w="68984" h="73893" extrusionOk="0">
                  <a:moveTo>
                    <a:pt x="33486" y="0"/>
                  </a:moveTo>
                  <a:lnTo>
                    <a:pt x="32437" y="28"/>
                  </a:lnTo>
                  <a:lnTo>
                    <a:pt x="31334" y="83"/>
                  </a:lnTo>
                  <a:lnTo>
                    <a:pt x="30231" y="194"/>
                  </a:lnTo>
                  <a:lnTo>
                    <a:pt x="29072" y="331"/>
                  </a:lnTo>
                  <a:lnTo>
                    <a:pt x="27914" y="525"/>
                  </a:lnTo>
                  <a:lnTo>
                    <a:pt x="26728" y="773"/>
                  </a:lnTo>
                  <a:lnTo>
                    <a:pt x="25542" y="1021"/>
                  </a:lnTo>
                  <a:lnTo>
                    <a:pt x="24328" y="1352"/>
                  </a:lnTo>
                  <a:lnTo>
                    <a:pt x="23115" y="1711"/>
                  </a:lnTo>
                  <a:lnTo>
                    <a:pt x="21901" y="2124"/>
                  </a:lnTo>
                  <a:lnTo>
                    <a:pt x="20660" y="2593"/>
                  </a:lnTo>
                  <a:lnTo>
                    <a:pt x="19446" y="3090"/>
                  </a:lnTo>
                  <a:lnTo>
                    <a:pt x="18233" y="3641"/>
                  </a:lnTo>
                  <a:lnTo>
                    <a:pt x="17019" y="4248"/>
                  </a:lnTo>
                  <a:lnTo>
                    <a:pt x="15833" y="4910"/>
                  </a:lnTo>
                  <a:lnTo>
                    <a:pt x="14675" y="5627"/>
                  </a:lnTo>
                  <a:lnTo>
                    <a:pt x="13516" y="6399"/>
                  </a:lnTo>
                  <a:lnTo>
                    <a:pt x="12385" y="7227"/>
                  </a:lnTo>
                  <a:lnTo>
                    <a:pt x="11282" y="8082"/>
                  </a:lnTo>
                  <a:lnTo>
                    <a:pt x="10206" y="9020"/>
                  </a:lnTo>
                  <a:lnTo>
                    <a:pt x="9682" y="9516"/>
                  </a:lnTo>
                  <a:lnTo>
                    <a:pt x="9158" y="10013"/>
                  </a:lnTo>
                  <a:lnTo>
                    <a:pt x="8662" y="10537"/>
                  </a:lnTo>
                  <a:lnTo>
                    <a:pt x="8165" y="11061"/>
                  </a:lnTo>
                  <a:lnTo>
                    <a:pt x="7669" y="11613"/>
                  </a:lnTo>
                  <a:lnTo>
                    <a:pt x="7200" y="12192"/>
                  </a:lnTo>
                  <a:lnTo>
                    <a:pt x="6731" y="12771"/>
                  </a:lnTo>
                  <a:lnTo>
                    <a:pt x="6262" y="13350"/>
                  </a:lnTo>
                  <a:lnTo>
                    <a:pt x="5821" y="13957"/>
                  </a:lnTo>
                  <a:lnTo>
                    <a:pt x="5407" y="14591"/>
                  </a:lnTo>
                  <a:lnTo>
                    <a:pt x="4993" y="15226"/>
                  </a:lnTo>
                  <a:lnTo>
                    <a:pt x="4580" y="15888"/>
                  </a:lnTo>
                  <a:lnTo>
                    <a:pt x="4193" y="16550"/>
                  </a:lnTo>
                  <a:lnTo>
                    <a:pt x="3835" y="17239"/>
                  </a:lnTo>
                  <a:lnTo>
                    <a:pt x="3476" y="17956"/>
                  </a:lnTo>
                  <a:lnTo>
                    <a:pt x="3118" y="18674"/>
                  </a:lnTo>
                  <a:lnTo>
                    <a:pt x="2787" y="19418"/>
                  </a:lnTo>
                  <a:lnTo>
                    <a:pt x="2483" y="20163"/>
                  </a:lnTo>
                  <a:lnTo>
                    <a:pt x="2180" y="20935"/>
                  </a:lnTo>
                  <a:lnTo>
                    <a:pt x="1904" y="21735"/>
                  </a:lnTo>
                  <a:lnTo>
                    <a:pt x="1628" y="22535"/>
                  </a:lnTo>
                  <a:lnTo>
                    <a:pt x="1408" y="23362"/>
                  </a:lnTo>
                  <a:lnTo>
                    <a:pt x="1159" y="24190"/>
                  </a:lnTo>
                  <a:lnTo>
                    <a:pt x="966" y="24990"/>
                  </a:lnTo>
                  <a:lnTo>
                    <a:pt x="773" y="25817"/>
                  </a:lnTo>
                  <a:lnTo>
                    <a:pt x="608" y="26617"/>
                  </a:lnTo>
                  <a:lnTo>
                    <a:pt x="470" y="27417"/>
                  </a:lnTo>
                  <a:lnTo>
                    <a:pt x="360" y="28189"/>
                  </a:lnTo>
                  <a:lnTo>
                    <a:pt x="249" y="28962"/>
                  </a:lnTo>
                  <a:lnTo>
                    <a:pt x="166" y="29734"/>
                  </a:lnTo>
                  <a:lnTo>
                    <a:pt x="84" y="30506"/>
                  </a:lnTo>
                  <a:lnTo>
                    <a:pt x="56" y="31251"/>
                  </a:lnTo>
                  <a:lnTo>
                    <a:pt x="1" y="32023"/>
                  </a:lnTo>
                  <a:lnTo>
                    <a:pt x="1" y="32740"/>
                  </a:lnTo>
                  <a:lnTo>
                    <a:pt x="1" y="33485"/>
                  </a:lnTo>
                  <a:lnTo>
                    <a:pt x="29" y="34202"/>
                  </a:lnTo>
                  <a:lnTo>
                    <a:pt x="56" y="34919"/>
                  </a:lnTo>
                  <a:lnTo>
                    <a:pt x="111" y="35636"/>
                  </a:lnTo>
                  <a:lnTo>
                    <a:pt x="277" y="37016"/>
                  </a:lnTo>
                  <a:lnTo>
                    <a:pt x="497" y="38367"/>
                  </a:lnTo>
                  <a:lnTo>
                    <a:pt x="746" y="39691"/>
                  </a:lnTo>
                  <a:lnTo>
                    <a:pt x="1077" y="40987"/>
                  </a:lnTo>
                  <a:lnTo>
                    <a:pt x="1463" y="42256"/>
                  </a:lnTo>
                  <a:lnTo>
                    <a:pt x="1904" y="43470"/>
                  </a:lnTo>
                  <a:lnTo>
                    <a:pt x="2373" y="44683"/>
                  </a:lnTo>
                  <a:lnTo>
                    <a:pt x="2897" y="45842"/>
                  </a:lnTo>
                  <a:lnTo>
                    <a:pt x="3476" y="46973"/>
                  </a:lnTo>
                  <a:lnTo>
                    <a:pt x="4083" y="48048"/>
                  </a:lnTo>
                  <a:lnTo>
                    <a:pt x="4718" y="49124"/>
                  </a:lnTo>
                  <a:lnTo>
                    <a:pt x="5407" y="50172"/>
                  </a:lnTo>
                  <a:lnTo>
                    <a:pt x="6124" y="51165"/>
                  </a:lnTo>
                  <a:lnTo>
                    <a:pt x="6869" y="52131"/>
                  </a:lnTo>
                  <a:lnTo>
                    <a:pt x="7641" y="53068"/>
                  </a:lnTo>
                  <a:lnTo>
                    <a:pt x="8414" y="53951"/>
                  </a:lnTo>
                  <a:lnTo>
                    <a:pt x="9241" y="54834"/>
                  </a:lnTo>
                  <a:lnTo>
                    <a:pt x="10068" y="55661"/>
                  </a:lnTo>
                  <a:lnTo>
                    <a:pt x="10896" y="56461"/>
                  </a:lnTo>
                  <a:lnTo>
                    <a:pt x="11779" y="57233"/>
                  </a:lnTo>
                  <a:lnTo>
                    <a:pt x="12634" y="57978"/>
                  </a:lnTo>
                  <a:lnTo>
                    <a:pt x="13516" y="58695"/>
                  </a:lnTo>
                  <a:lnTo>
                    <a:pt x="14399" y="59357"/>
                  </a:lnTo>
                  <a:lnTo>
                    <a:pt x="15281" y="59991"/>
                  </a:lnTo>
                  <a:lnTo>
                    <a:pt x="15916" y="60488"/>
                  </a:lnTo>
                  <a:lnTo>
                    <a:pt x="16523" y="60984"/>
                  </a:lnTo>
                  <a:lnTo>
                    <a:pt x="17102" y="61481"/>
                  </a:lnTo>
                  <a:lnTo>
                    <a:pt x="17653" y="62032"/>
                  </a:lnTo>
                  <a:lnTo>
                    <a:pt x="18150" y="62557"/>
                  </a:lnTo>
                  <a:lnTo>
                    <a:pt x="18619" y="63136"/>
                  </a:lnTo>
                  <a:lnTo>
                    <a:pt x="19060" y="63687"/>
                  </a:lnTo>
                  <a:lnTo>
                    <a:pt x="19474" y="64267"/>
                  </a:lnTo>
                  <a:lnTo>
                    <a:pt x="19832" y="64846"/>
                  </a:lnTo>
                  <a:lnTo>
                    <a:pt x="20191" y="65425"/>
                  </a:lnTo>
                  <a:lnTo>
                    <a:pt x="20522" y="66004"/>
                  </a:lnTo>
                  <a:lnTo>
                    <a:pt x="20825" y="66584"/>
                  </a:lnTo>
                  <a:lnTo>
                    <a:pt x="21101" y="67135"/>
                  </a:lnTo>
                  <a:lnTo>
                    <a:pt x="21349" y="67714"/>
                  </a:lnTo>
                  <a:lnTo>
                    <a:pt x="21763" y="68818"/>
                  </a:lnTo>
                  <a:lnTo>
                    <a:pt x="22122" y="69838"/>
                  </a:lnTo>
                  <a:lnTo>
                    <a:pt x="22398" y="70804"/>
                  </a:lnTo>
                  <a:lnTo>
                    <a:pt x="22618" y="71659"/>
                  </a:lnTo>
                  <a:lnTo>
                    <a:pt x="22756" y="72431"/>
                  </a:lnTo>
                  <a:lnTo>
                    <a:pt x="22866" y="73038"/>
                  </a:lnTo>
                  <a:lnTo>
                    <a:pt x="22922" y="73507"/>
                  </a:lnTo>
                  <a:lnTo>
                    <a:pt x="22977" y="73893"/>
                  </a:lnTo>
                  <a:lnTo>
                    <a:pt x="46035" y="73893"/>
                  </a:lnTo>
                  <a:lnTo>
                    <a:pt x="46063" y="73507"/>
                  </a:lnTo>
                  <a:lnTo>
                    <a:pt x="46118" y="73038"/>
                  </a:lnTo>
                  <a:lnTo>
                    <a:pt x="46228" y="72431"/>
                  </a:lnTo>
                  <a:lnTo>
                    <a:pt x="46394" y="71659"/>
                  </a:lnTo>
                  <a:lnTo>
                    <a:pt x="46587" y="70804"/>
                  </a:lnTo>
                  <a:lnTo>
                    <a:pt x="46863" y="69838"/>
                  </a:lnTo>
                  <a:lnTo>
                    <a:pt x="47221" y="68818"/>
                  </a:lnTo>
                  <a:lnTo>
                    <a:pt x="47663" y="67714"/>
                  </a:lnTo>
                  <a:lnTo>
                    <a:pt x="47911" y="67135"/>
                  </a:lnTo>
                  <a:lnTo>
                    <a:pt x="48187" y="66584"/>
                  </a:lnTo>
                  <a:lnTo>
                    <a:pt x="48490" y="66004"/>
                  </a:lnTo>
                  <a:lnTo>
                    <a:pt x="48794" y="65425"/>
                  </a:lnTo>
                  <a:lnTo>
                    <a:pt x="49152" y="64846"/>
                  </a:lnTo>
                  <a:lnTo>
                    <a:pt x="49538" y="64267"/>
                  </a:lnTo>
                  <a:lnTo>
                    <a:pt x="49952" y="63687"/>
                  </a:lnTo>
                  <a:lnTo>
                    <a:pt x="50393" y="63136"/>
                  </a:lnTo>
                  <a:lnTo>
                    <a:pt x="50862" y="62557"/>
                  </a:lnTo>
                  <a:lnTo>
                    <a:pt x="51359" y="62032"/>
                  </a:lnTo>
                  <a:lnTo>
                    <a:pt x="51883" y="61481"/>
                  </a:lnTo>
                  <a:lnTo>
                    <a:pt x="52462" y="60984"/>
                  </a:lnTo>
                  <a:lnTo>
                    <a:pt x="53069" y="60488"/>
                  </a:lnTo>
                  <a:lnTo>
                    <a:pt x="53703" y="59991"/>
                  </a:lnTo>
                  <a:lnTo>
                    <a:pt x="54586" y="59357"/>
                  </a:lnTo>
                  <a:lnTo>
                    <a:pt x="55468" y="58695"/>
                  </a:lnTo>
                  <a:lnTo>
                    <a:pt x="56351" y="57978"/>
                  </a:lnTo>
                  <a:lnTo>
                    <a:pt x="57234" y="57233"/>
                  </a:lnTo>
                  <a:lnTo>
                    <a:pt x="58089" y="56461"/>
                  </a:lnTo>
                  <a:lnTo>
                    <a:pt x="58944" y="55661"/>
                  </a:lnTo>
                  <a:lnTo>
                    <a:pt x="59771" y="54834"/>
                  </a:lnTo>
                  <a:lnTo>
                    <a:pt x="60571" y="53951"/>
                  </a:lnTo>
                  <a:lnTo>
                    <a:pt x="61371" y="53068"/>
                  </a:lnTo>
                  <a:lnTo>
                    <a:pt x="62143" y="52131"/>
                  </a:lnTo>
                  <a:lnTo>
                    <a:pt x="62860" y="51165"/>
                  </a:lnTo>
                  <a:lnTo>
                    <a:pt x="63578" y="50172"/>
                  </a:lnTo>
                  <a:lnTo>
                    <a:pt x="64267" y="49124"/>
                  </a:lnTo>
                  <a:lnTo>
                    <a:pt x="64902" y="48048"/>
                  </a:lnTo>
                  <a:lnTo>
                    <a:pt x="65508" y="46973"/>
                  </a:lnTo>
                  <a:lnTo>
                    <a:pt x="66088" y="45842"/>
                  </a:lnTo>
                  <a:lnTo>
                    <a:pt x="66612" y="44683"/>
                  </a:lnTo>
                  <a:lnTo>
                    <a:pt x="67081" y="43470"/>
                  </a:lnTo>
                  <a:lnTo>
                    <a:pt x="67522" y="42256"/>
                  </a:lnTo>
                  <a:lnTo>
                    <a:pt x="67908" y="40987"/>
                  </a:lnTo>
                  <a:lnTo>
                    <a:pt x="68239" y="39691"/>
                  </a:lnTo>
                  <a:lnTo>
                    <a:pt x="68515" y="38367"/>
                  </a:lnTo>
                  <a:lnTo>
                    <a:pt x="68735" y="37016"/>
                  </a:lnTo>
                  <a:lnTo>
                    <a:pt x="68873" y="35636"/>
                  </a:lnTo>
                  <a:lnTo>
                    <a:pt x="68929" y="34919"/>
                  </a:lnTo>
                  <a:lnTo>
                    <a:pt x="68956" y="34202"/>
                  </a:lnTo>
                  <a:lnTo>
                    <a:pt x="68984" y="33485"/>
                  </a:lnTo>
                  <a:lnTo>
                    <a:pt x="68984" y="32740"/>
                  </a:lnTo>
                  <a:lnTo>
                    <a:pt x="68984" y="32023"/>
                  </a:lnTo>
                  <a:lnTo>
                    <a:pt x="68956" y="31251"/>
                  </a:lnTo>
                  <a:lnTo>
                    <a:pt x="68901" y="30506"/>
                  </a:lnTo>
                  <a:lnTo>
                    <a:pt x="68846" y="29734"/>
                  </a:lnTo>
                  <a:lnTo>
                    <a:pt x="68735" y="28962"/>
                  </a:lnTo>
                  <a:lnTo>
                    <a:pt x="68653" y="28189"/>
                  </a:lnTo>
                  <a:lnTo>
                    <a:pt x="68515" y="27417"/>
                  </a:lnTo>
                  <a:lnTo>
                    <a:pt x="68377" y="26617"/>
                  </a:lnTo>
                  <a:lnTo>
                    <a:pt x="68211" y="25817"/>
                  </a:lnTo>
                  <a:lnTo>
                    <a:pt x="68018" y="24990"/>
                  </a:lnTo>
                  <a:lnTo>
                    <a:pt x="67825" y="24190"/>
                  </a:lnTo>
                  <a:lnTo>
                    <a:pt x="67605" y="23362"/>
                  </a:lnTo>
                  <a:lnTo>
                    <a:pt x="67356" y="22535"/>
                  </a:lnTo>
                  <a:lnTo>
                    <a:pt x="67081" y="21735"/>
                  </a:lnTo>
                  <a:lnTo>
                    <a:pt x="66805" y="20935"/>
                  </a:lnTo>
                  <a:lnTo>
                    <a:pt x="66529" y="20163"/>
                  </a:lnTo>
                  <a:lnTo>
                    <a:pt x="66198" y="19418"/>
                  </a:lnTo>
                  <a:lnTo>
                    <a:pt x="65867" y="18674"/>
                  </a:lnTo>
                  <a:lnTo>
                    <a:pt x="65536" y="17956"/>
                  </a:lnTo>
                  <a:lnTo>
                    <a:pt x="65177" y="17239"/>
                  </a:lnTo>
                  <a:lnTo>
                    <a:pt x="64791" y="16550"/>
                  </a:lnTo>
                  <a:lnTo>
                    <a:pt x="64405" y="15888"/>
                  </a:lnTo>
                  <a:lnTo>
                    <a:pt x="64019" y="15226"/>
                  </a:lnTo>
                  <a:lnTo>
                    <a:pt x="63578" y="14591"/>
                  </a:lnTo>
                  <a:lnTo>
                    <a:pt x="63164" y="13957"/>
                  </a:lnTo>
                  <a:lnTo>
                    <a:pt x="62723" y="13350"/>
                  </a:lnTo>
                  <a:lnTo>
                    <a:pt x="62254" y="12771"/>
                  </a:lnTo>
                  <a:lnTo>
                    <a:pt x="61812" y="12192"/>
                  </a:lnTo>
                  <a:lnTo>
                    <a:pt x="61316" y="11613"/>
                  </a:lnTo>
                  <a:lnTo>
                    <a:pt x="60847" y="11061"/>
                  </a:lnTo>
                  <a:lnTo>
                    <a:pt x="60350" y="10537"/>
                  </a:lnTo>
                  <a:lnTo>
                    <a:pt x="59826" y="10013"/>
                  </a:lnTo>
                  <a:lnTo>
                    <a:pt x="59330" y="9516"/>
                  </a:lnTo>
                  <a:lnTo>
                    <a:pt x="58806" y="9020"/>
                  </a:lnTo>
                  <a:lnTo>
                    <a:pt x="57730" y="8082"/>
                  </a:lnTo>
                  <a:lnTo>
                    <a:pt x="56627" y="7227"/>
                  </a:lnTo>
                  <a:lnTo>
                    <a:pt x="55496" y="6399"/>
                  </a:lnTo>
                  <a:lnTo>
                    <a:pt x="54338" y="5627"/>
                  </a:lnTo>
                  <a:lnTo>
                    <a:pt x="53152" y="4910"/>
                  </a:lnTo>
                  <a:lnTo>
                    <a:pt x="51966" y="4248"/>
                  </a:lnTo>
                  <a:lnTo>
                    <a:pt x="50752" y="3641"/>
                  </a:lnTo>
                  <a:lnTo>
                    <a:pt x="49538" y="3090"/>
                  </a:lnTo>
                  <a:lnTo>
                    <a:pt x="48325" y="2593"/>
                  </a:lnTo>
                  <a:lnTo>
                    <a:pt x="47111" y="2124"/>
                  </a:lnTo>
                  <a:lnTo>
                    <a:pt x="45870" y="1711"/>
                  </a:lnTo>
                  <a:lnTo>
                    <a:pt x="44656" y="1352"/>
                  </a:lnTo>
                  <a:lnTo>
                    <a:pt x="43443" y="1021"/>
                  </a:lnTo>
                  <a:lnTo>
                    <a:pt x="42257" y="773"/>
                  </a:lnTo>
                  <a:lnTo>
                    <a:pt x="41071" y="525"/>
                  </a:lnTo>
                  <a:lnTo>
                    <a:pt x="39912" y="331"/>
                  </a:lnTo>
                  <a:lnTo>
                    <a:pt x="38781" y="194"/>
                  </a:lnTo>
                  <a:lnTo>
                    <a:pt x="37650" y="83"/>
                  </a:lnTo>
                  <a:lnTo>
                    <a:pt x="36575" y="28"/>
                  </a:lnTo>
                  <a:lnTo>
                    <a:pt x="355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8"/>
            <p:cNvSpPr/>
            <p:nvPr/>
          </p:nvSpPr>
          <p:spPr>
            <a:xfrm>
              <a:off x="4846375" y="3945925"/>
              <a:ext cx="575800" cy="495825"/>
            </a:xfrm>
            <a:custGeom>
              <a:avLst/>
              <a:gdLst/>
              <a:ahLst/>
              <a:cxnLst/>
              <a:rect l="l" t="t" r="r" b="b"/>
              <a:pathLst>
                <a:path w="23032" h="19833" extrusionOk="0">
                  <a:moveTo>
                    <a:pt x="1" y="1"/>
                  </a:moveTo>
                  <a:lnTo>
                    <a:pt x="1" y="12716"/>
                  </a:lnTo>
                  <a:lnTo>
                    <a:pt x="111" y="13019"/>
                  </a:lnTo>
                  <a:lnTo>
                    <a:pt x="249" y="13378"/>
                  </a:lnTo>
                  <a:lnTo>
                    <a:pt x="470" y="13847"/>
                  </a:lnTo>
                  <a:lnTo>
                    <a:pt x="773" y="14371"/>
                  </a:lnTo>
                  <a:lnTo>
                    <a:pt x="1159" y="14978"/>
                  </a:lnTo>
                  <a:lnTo>
                    <a:pt x="1656" y="15612"/>
                  </a:lnTo>
                  <a:lnTo>
                    <a:pt x="1932" y="15943"/>
                  </a:lnTo>
                  <a:lnTo>
                    <a:pt x="2235" y="16274"/>
                  </a:lnTo>
                  <a:lnTo>
                    <a:pt x="2566" y="16633"/>
                  </a:lnTo>
                  <a:lnTo>
                    <a:pt x="2925" y="16936"/>
                  </a:lnTo>
                  <a:lnTo>
                    <a:pt x="3311" y="17267"/>
                  </a:lnTo>
                  <a:lnTo>
                    <a:pt x="3752" y="17598"/>
                  </a:lnTo>
                  <a:lnTo>
                    <a:pt x="4193" y="17902"/>
                  </a:lnTo>
                  <a:lnTo>
                    <a:pt x="4690" y="18205"/>
                  </a:lnTo>
                  <a:lnTo>
                    <a:pt x="5214" y="18481"/>
                  </a:lnTo>
                  <a:lnTo>
                    <a:pt x="5765" y="18729"/>
                  </a:lnTo>
                  <a:lnTo>
                    <a:pt x="6345" y="18977"/>
                  </a:lnTo>
                  <a:lnTo>
                    <a:pt x="6979" y="19198"/>
                  </a:lnTo>
                  <a:lnTo>
                    <a:pt x="7641" y="19391"/>
                  </a:lnTo>
                  <a:lnTo>
                    <a:pt x="8331" y="19529"/>
                  </a:lnTo>
                  <a:lnTo>
                    <a:pt x="9075" y="19667"/>
                  </a:lnTo>
                  <a:lnTo>
                    <a:pt x="9848" y="19777"/>
                  </a:lnTo>
                  <a:lnTo>
                    <a:pt x="10675" y="19832"/>
                  </a:lnTo>
                  <a:lnTo>
                    <a:pt x="12385" y="19832"/>
                  </a:lnTo>
                  <a:lnTo>
                    <a:pt x="13213" y="19777"/>
                  </a:lnTo>
                  <a:lnTo>
                    <a:pt x="13985" y="19667"/>
                  </a:lnTo>
                  <a:lnTo>
                    <a:pt x="14730" y="19529"/>
                  </a:lnTo>
                  <a:lnTo>
                    <a:pt x="15419" y="19391"/>
                  </a:lnTo>
                  <a:lnTo>
                    <a:pt x="16081" y="19198"/>
                  </a:lnTo>
                  <a:lnTo>
                    <a:pt x="16688" y="18977"/>
                  </a:lnTo>
                  <a:lnTo>
                    <a:pt x="17295" y="18729"/>
                  </a:lnTo>
                  <a:lnTo>
                    <a:pt x="17846" y="18481"/>
                  </a:lnTo>
                  <a:lnTo>
                    <a:pt x="18370" y="18205"/>
                  </a:lnTo>
                  <a:lnTo>
                    <a:pt x="18839" y="17902"/>
                  </a:lnTo>
                  <a:lnTo>
                    <a:pt x="19308" y="17598"/>
                  </a:lnTo>
                  <a:lnTo>
                    <a:pt x="19722" y="17267"/>
                  </a:lnTo>
                  <a:lnTo>
                    <a:pt x="20108" y="16936"/>
                  </a:lnTo>
                  <a:lnTo>
                    <a:pt x="20467" y="16633"/>
                  </a:lnTo>
                  <a:lnTo>
                    <a:pt x="20798" y="16274"/>
                  </a:lnTo>
                  <a:lnTo>
                    <a:pt x="21101" y="15943"/>
                  </a:lnTo>
                  <a:lnTo>
                    <a:pt x="21404" y="15612"/>
                  </a:lnTo>
                  <a:lnTo>
                    <a:pt x="21873" y="14978"/>
                  </a:lnTo>
                  <a:lnTo>
                    <a:pt x="22260" y="14371"/>
                  </a:lnTo>
                  <a:lnTo>
                    <a:pt x="22563" y="13847"/>
                  </a:lnTo>
                  <a:lnTo>
                    <a:pt x="22784" y="13378"/>
                  </a:lnTo>
                  <a:lnTo>
                    <a:pt x="22949" y="13019"/>
                  </a:lnTo>
                  <a:lnTo>
                    <a:pt x="23032" y="12716"/>
                  </a:lnTo>
                  <a:lnTo>
                    <a:pt x="230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8"/>
            <p:cNvSpPr/>
            <p:nvPr/>
          </p:nvSpPr>
          <p:spPr>
            <a:xfrm>
              <a:off x="5098075" y="1212550"/>
              <a:ext cx="73100" cy="658550"/>
            </a:xfrm>
            <a:custGeom>
              <a:avLst/>
              <a:gdLst/>
              <a:ahLst/>
              <a:cxnLst/>
              <a:rect l="l" t="t" r="r" b="b"/>
              <a:pathLst>
                <a:path w="2924" h="26342" extrusionOk="0">
                  <a:moveTo>
                    <a:pt x="1462" y="1"/>
                  </a:moveTo>
                  <a:lnTo>
                    <a:pt x="1186" y="28"/>
                  </a:lnTo>
                  <a:lnTo>
                    <a:pt x="910" y="83"/>
                  </a:lnTo>
                  <a:lnTo>
                    <a:pt x="662" y="194"/>
                  </a:lnTo>
                  <a:lnTo>
                    <a:pt x="442" y="359"/>
                  </a:lnTo>
                  <a:lnTo>
                    <a:pt x="249" y="552"/>
                  </a:lnTo>
                  <a:lnTo>
                    <a:pt x="111" y="800"/>
                  </a:lnTo>
                  <a:lnTo>
                    <a:pt x="55" y="938"/>
                  </a:lnTo>
                  <a:lnTo>
                    <a:pt x="28" y="1104"/>
                  </a:lnTo>
                  <a:lnTo>
                    <a:pt x="0" y="1242"/>
                  </a:lnTo>
                  <a:lnTo>
                    <a:pt x="0" y="1435"/>
                  </a:lnTo>
                  <a:lnTo>
                    <a:pt x="0" y="24935"/>
                  </a:lnTo>
                  <a:lnTo>
                    <a:pt x="0" y="25100"/>
                  </a:lnTo>
                  <a:lnTo>
                    <a:pt x="28" y="25266"/>
                  </a:lnTo>
                  <a:lnTo>
                    <a:pt x="55" y="25404"/>
                  </a:lnTo>
                  <a:lnTo>
                    <a:pt x="111" y="25542"/>
                  </a:lnTo>
                  <a:lnTo>
                    <a:pt x="249" y="25790"/>
                  </a:lnTo>
                  <a:lnTo>
                    <a:pt x="442" y="25983"/>
                  </a:lnTo>
                  <a:lnTo>
                    <a:pt x="662" y="26148"/>
                  </a:lnTo>
                  <a:lnTo>
                    <a:pt x="910" y="26259"/>
                  </a:lnTo>
                  <a:lnTo>
                    <a:pt x="1186" y="26314"/>
                  </a:lnTo>
                  <a:lnTo>
                    <a:pt x="1462" y="26341"/>
                  </a:lnTo>
                  <a:lnTo>
                    <a:pt x="1738" y="26314"/>
                  </a:lnTo>
                  <a:lnTo>
                    <a:pt x="1986" y="26259"/>
                  </a:lnTo>
                  <a:lnTo>
                    <a:pt x="2234" y="26148"/>
                  </a:lnTo>
                  <a:lnTo>
                    <a:pt x="2455" y="25983"/>
                  </a:lnTo>
                  <a:lnTo>
                    <a:pt x="2648" y="25790"/>
                  </a:lnTo>
                  <a:lnTo>
                    <a:pt x="2786" y="25542"/>
                  </a:lnTo>
                  <a:lnTo>
                    <a:pt x="2841" y="25404"/>
                  </a:lnTo>
                  <a:lnTo>
                    <a:pt x="2896" y="25266"/>
                  </a:lnTo>
                  <a:lnTo>
                    <a:pt x="2896" y="25100"/>
                  </a:lnTo>
                  <a:lnTo>
                    <a:pt x="2924" y="24935"/>
                  </a:lnTo>
                  <a:lnTo>
                    <a:pt x="2924" y="1435"/>
                  </a:lnTo>
                  <a:lnTo>
                    <a:pt x="2896" y="1242"/>
                  </a:lnTo>
                  <a:lnTo>
                    <a:pt x="2896" y="1104"/>
                  </a:lnTo>
                  <a:lnTo>
                    <a:pt x="2841" y="938"/>
                  </a:lnTo>
                  <a:lnTo>
                    <a:pt x="2786" y="800"/>
                  </a:lnTo>
                  <a:lnTo>
                    <a:pt x="2648" y="552"/>
                  </a:lnTo>
                  <a:lnTo>
                    <a:pt x="2455" y="359"/>
                  </a:lnTo>
                  <a:lnTo>
                    <a:pt x="2234" y="194"/>
                  </a:lnTo>
                  <a:lnTo>
                    <a:pt x="1986" y="83"/>
                  </a:lnTo>
                  <a:lnTo>
                    <a:pt x="1738" y="28"/>
                  </a:lnTo>
                  <a:lnTo>
                    <a:pt x="14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8"/>
            <p:cNvSpPr/>
            <p:nvPr/>
          </p:nvSpPr>
          <p:spPr>
            <a:xfrm>
              <a:off x="5615225" y="1511825"/>
              <a:ext cx="451000" cy="523375"/>
            </a:xfrm>
            <a:custGeom>
              <a:avLst/>
              <a:gdLst/>
              <a:ahLst/>
              <a:cxnLst/>
              <a:rect l="l" t="t" r="r" b="b"/>
              <a:pathLst>
                <a:path w="18040" h="20935" extrusionOk="0">
                  <a:moveTo>
                    <a:pt x="16495" y="0"/>
                  </a:moveTo>
                  <a:lnTo>
                    <a:pt x="16219" y="28"/>
                  </a:lnTo>
                  <a:lnTo>
                    <a:pt x="15943" y="138"/>
                  </a:lnTo>
                  <a:lnTo>
                    <a:pt x="15805" y="193"/>
                  </a:lnTo>
                  <a:lnTo>
                    <a:pt x="15695" y="304"/>
                  </a:lnTo>
                  <a:lnTo>
                    <a:pt x="15585" y="386"/>
                  </a:lnTo>
                  <a:lnTo>
                    <a:pt x="15447" y="524"/>
                  </a:lnTo>
                  <a:lnTo>
                    <a:pt x="359" y="18535"/>
                  </a:lnTo>
                  <a:lnTo>
                    <a:pt x="249" y="18673"/>
                  </a:lnTo>
                  <a:lnTo>
                    <a:pt x="166" y="18811"/>
                  </a:lnTo>
                  <a:lnTo>
                    <a:pt x="111" y="18949"/>
                  </a:lnTo>
                  <a:lnTo>
                    <a:pt x="56" y="19087"/>
                  </a:lnTo>
                  <a:lnTo>
                    <a:pt x="1" y="19363"/>
                  </a:lnTo>
                  <a:lnTo>
                    <a:pt x="28" y="19639"/>
                  </a:lnTo>
                  <a:lnTo>
                    <a:pt x="84" y="19887"/>
                  </a:lnTo>
                  <a:lnTo>
                    <a:pt x="221" y="20135"/>
                  </a:lnTo>
                  <a:lnTo>
                    <a:pt x="359" y="20356"/>
                  </a:lnTo>
                  <a:lnTo>
                    <a:pt x="552" y="20549"/>
                  </a:lnTo>
                  <a:lnTo>
                    <a:pt x="773" y="20714"/>
                  </a:lnTo>
                  <a:lnTo>
                    <a:pt x="1021" y="20825"/>
                  </a:lnTo>
                  <a:lnTo>
                    <a:pt x="1297" y="20907"/>
                  </a:lnTo>
                  <a:lnTo>
                    <a:pt x="1573" y="20935"/>
                  </a:lnTo>
                  <a:lnTo>
                    <a:pt x="1821" y="20907"/>
                  </a:lnTo>
                  <a:lnTo>
                    <a:pt x="2097" y="20797"/>
                  </a:lnTo>
                  <a:lnTo>
                    <a:pt x="2235" y="20742"/>
                  </a:lnTo>
                  <a:lnTo>
                    <a:pt x="2345" y="20632"/>
                  </a:lnTo>
                  <a:lnTo>
                    <a:pt x="2483" y="20549"/>
                  </a:lnTo>
                  <a:lnTo>
                    <a:pt x="2594" y="20411"/>
                  </a:lnTo>
                  <a:lnTo>
                    <a:pt x="17708" y="2400"/>
                  </a:lnTo>
                  <a:lnTo>
                    <a:pt x="17791" y="2262"/>
                  </a:lnTo>
                  <a:lnTo>
                    <a:pt x="17874" y="2124"/>
                  </a:lnTo>
                  <a:lnTo>
                    <a:pt x="17957" y="1986"/>
                  </a:lnTo>
                  <a:lnTo>
                    <a:pt x="17984" y="1848"/>
                  </a:lnTo>
                  <a:lnTo>
                    <a:pt x="18039" y="1572"/>
                  </a:lnTo>
                  <a:lnTo>
                    <a:pt x="18039" y="1296"/>
                  </a:lnTo>
                  <a:lnTo>
                    <a:pt x="17957" y="1048"/>
                  </a:lnTo>
                  <a:lnTo>
                    <a:pt x="17846" y="800"/>
                  </a:lnTo>
                  <a:lnTo>
                    <a:pt x="17681" y="579"/>
                  </a:lnTo>
                  <a:lnTo>
                    <a:pt x="17488" y="386"/>
                  </a:lnTo>
                  <a:lnTo>
                    <a:pt x="17267" y="221"/>
                  </a:lnTo>
                  <a:lnTo>
                    <a:pt x="17019" y="110"/>
                  </a:lnTo>
                  <a:lnTo>
                    <a:pt x="16743" y="28"/>
                  </a:lnTo>
                  <a:lnTo>
                    <a:pt x="164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8"/>
            <p:cNvSpPr/>
            <p:nvPr/>
          </p:nvSpPr>
          <p:spPr>
            <a:xfrm>
              <a:off x="4209925" y="1511825"/>
              <a:ext cx="451000" cy="523375"/>
            </a:xfrm>
            <a:custGeom>
              <a:avLst/>
              <a:gdLst/>
              <a:ahLst/>
              <a:cxnLst/>
              <a:rect l="l" t="t" r="r" b="b"/>
              <a:pathLst>
                <a:path w="18040" h="20935" extrusionOk="0">
                  <a:moveTo>
                    <a:pt x="1545" y="0"/>
                  </a:moveTo>
                  <a:lnTo>
                    <a:pt x="1269" y="28"/>
                  </a:lnTo>
                  <a:lnTo>
                    <a:pt x="1021" y="110"/>
                  </a:lnTo>
                  <a:lnTo>
                    <a:pt x="773" y="221"/>
                  </a:lnTo>
                  <a:lnTo>
                    <a:pt x="552" y="386"/>
                  </a:lnTo>
                  <a:lnTo>
                    <a:pt x="359" y="579"/>
                  </a:lnTo>
                  <a:lnTo>
                    <a:pt x="194" y="800"/>
                  </a:lnTo>
                  <a:lnTo>
                    <a:pt x="83" y="1048"/>
                  </a:lnTo>
                  <a:lnTo>
                    <a:pt x="1" y="1296"/>
                  </a:lnTo>
                  <a:lnTo>
                    <a:pt x="1" y="1572"/>
                  </a:lnTo>
                  <a:lnTo>
                    <a:pt x="28" y="1848"/>
                  </a:lnTo>
                  <a:lnTo>
                    <a:pt x="83" y="1986"/>
                  </a:lnTo>
                  <a:lnTo>
                    <a:pt x="139" y="2124"/>
                  </a:lnTo>
                  <a:lnTo>
                    <a:pt x="221" y="2262"/>
                  </a:lnTo>
                  <a:lnTo>
                    <a:pt x="332" y="2400"/>
                  </a:lnTo>
                  <a:lnTo>
                    <a:pt x="15447" y="20411"/>
                  </a:lnTo>
                  <a:lnTo>
                    <a:pt x="15557" y="20549"/>
                  </a:lnTo>
                  <a:lnTo>
                    <a:pt x="15667" y="20632"/>
                  </a:lnTo>
                  <a:lnTo>
                    <a:pt x="15805" y="20742"/>
                  </a:lnTo>
                  <a:lnTo>
                    <a:pt x="15943" y="20797"/>
                  </a:lnTo>
                  <a:lnTo>
                    <a:pt x="16191" y="20907"/>
                  </a:lnTo>
                  <a:lnTo>
                    <a:pt x="16467" y="20935"/>
                  </a:lnTo>
                  <a:lnTo>
                    <a:pt x="16743" y="20907"/>
                  </a:lnTo>
                  <a:lnTo>
                    <a:pt x="16991" y="20825"/>
                  </a:lnTo>
                  <a:lnTo>
                    <a:pt x="17239" y="20714"/>
                  </a:lnTo>
                  <a:lnTo>
                    <a:pt x="17460" y="20549"/>
                  </a:lnTo>
                  <a:lnTo>
                    <a:pt x="17653" y="20356"/>
                  </a:lnTo>
                  <a:lnTo>
                    <a:pt x="17819" y="20135"/>
                  </a:lnTo>
                  <a:lnTo>
                    <a:pt x="17957" y="19887"/>
                  </a:lnTo>
                  <a:lnTo>
                    <a:pt x="18012" y="19639"/>
                  </a:lnTo>
                  <a:lnTo>
                    <a:pt x="18039" y="19363"/>
                  </a:lnTo>
                  <a:lnTo>
                    <a:pt x="17984" y="19087"/>
                  </a:lnTo>
                  <a:lnTo>
                    <a:pt x="17929" y="18949"/>
                  </a:lnTo>
                  <a:lnTo>
                    <a:pt x="17874" y="18811"/>
                  </a:lnTo>
                  <a:lnTo>
                    <a:pt x="17791" y="18673"/>
                  </a:lnTo>
                  <a:lnTo>
                    <a:pt x="17681" y="18535"/>
                  </a:lnTo>
                  <a:lnTo>
                    <a:pt x="2566" y="524"/>
                  </a:lnTo>
                  <a:lnTo>
                    <a:pt x="2455" y="386"/>
                  </a:lnTo>
                  <a:lnTo>
                    <a:pt x="2345" y="304"/>
                  </a:lnTo>
                  <a:lnTo>
                    <a:pt x="2207" y="193"/>
                  </a:lnTo>
                  <a:lnTo>
                    <a:pt x="2097" y="138"/>
                  </a:lnTo>
                  <a:lnTo>
                    <a:pt x="1821" y="28"/>
                  </a:lnTo>
                  <a:lnTo>
                    <a:pt x="15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8"/>
            <p:cNvSpPr/>
            <p:nvPr/>
          </p:nvSpPr>
          <p:spPr>
            <a:xfrm>
              <a:off x="771825" y="5093350"/>
              <a:ext cx="6079800" cy="195150"/>
            </a:xfrm>
            <a:custGeom>
              <a:avLst/>
              <a:gdLst/>
              <a:ahLst/>
              <a:cxnLst/>
              <a:rect l="l" t="t" r="r" b="b"/>
              <a:pathLst>
                <a:path w="243192" h="7806" extrusionOk="0">
                  <a:moveTo>
                    <a:pt x="3917" y="0"/>
                  </a:moveTo>
                  <a:lnTo>
                    <a:pt x="3503" y="28"/>
                  </a:lnTo>
                  <a:lnTo>
                    <a:pt x="3117" y="83"/>
                  </a:lnTo>
                  <a:lnTo>
                    <a:pt x="2759" y="193"/>
                  </a:lnTo>
                  <a:lnTo>
                    <a:pt x="2400" y="331"/>
                  </a:lnTo>
                  <a:lnTo>
                    <a:pt x="2042" y="497"/>
                  </a:lnTo>
                  <a:lnTo>
                    <a:pt x="1738" y="690"/>
                  </a:lnTo>
                  <a:lnTo>
                    <a:pt x="1435" y="910"/>
                  </a:lnTo>
                  <a:lnTo>
                    <a:pt x="1159" y="1159"/>
                  </a:lnTo>
                  <a:lnTo>
                    <a:pt x="911" y="1435"/>
                  </a:lnTo>
                  <a:lnTo>
                    <a:pt x="690" y="1738"/>
                  </a:lnTo>
                  <a:lnTo>
                    <a:pt x="469" y="2041"/>
                  </a:lnTo>
                  <a:lnTo>
                    <a:pt x="331" y="2400"/>
                  </a:lnTo>
                  <a:lnTo>
                    <a:pt x="194" y="2758"/>
                  </a:lnTo>
                  <a:lnTo>
                    <a:pt x="83" y="3117"/>
                  </a:lnTo>
                  <a:lnTo>
                    <a:pt x="28" y="3503"/>
                  </a:lnTo>
                  <a:lnTo>
                    <a:pt x="1" y="3917"/>
                  </a:lnTo>
                  <a:lnTo>
                    <a:pt x="28" y="4303"/>
                  </a:lnTo>
                  <a:lnTo>
                    <a:pt x="83" y="4689"/>
                  </a:lnTo>
                  <a:lnTo>
                    <a:pt x="194" y="5075"/>
                  </a:lnTo>
                  <a:lnTo>
                    <a:pt x="331" y="5434"/>
                  </a:lnTo>
                  <a:lnTo>
                    <a:pt x="469" y="5765"/>
                  </a:lnTo>
                  <a:lnTo>
                    <a:pt x="690" y="6096"/>
                  </a:lnTo>
                  <a:lnTo>
                    <a:pt x="911" y="6399"/>
                  </a:lnTo>
                  <a:lnTo>
                    <a:pt x="1159" y="6675"/>
                  </a:lnTo>
                  <a:lnTo>
                    <a:pt x="1435" y="6923"/>
                  </a:lnTo>
                  <a:lnTo>
                    <a:pt x="1738" y="7144"/>
                  </a:lnTo>
                  <a:lnTo>
                    <a:pt x="2042" y="7337"/>
                  </a:lnTo>
                  <a:lnTo>
                    <a:pt x="2400" y="7503"/>
                  </a:lnTo>
                  <a:lnTo>
                    <a:pt x="2759" y="7641"/>
                  </a:lnTo>
                  <a:lnTo>
                    <a:pt x="3117" y="7723"/>
                  </a:lnTo>
                  <a:lnTo>
                    <a:pt x="3503" y="7806"/>
                  </a:lnTo>
                  <a:lnTo>
                    <a:pt x="239689" y="7806"/>
                  </a:lnTo>
                  <a:lnTo>
                    <a:pt x="240075" y="7723"/>
                  </a:lnTo>
                  <a:lnTo>
                    <a:pt x="240461" y="7641"/>
                  </a:lnTo>
                  <a:lnTo>
                    <a:pt x="240819" y="7503"/>
                  </a:lnTo>
                  <a:lnTo>
                    <a:pt x="241150" y="7337"/>
                  </a:lnTo>
                  <a:lnTo>
                    <a:pt x="241481" y="7144"/>
                  </a:lnTo>
                  <a:lnTo>
                    <a:pt x="241785" y="6923"/>
                  </a:lnTo>
                  <a:lnTo>
                    <a:pt x="242061" y="6675"/>
                  </a:lnTo>
                  <a:lnTo>
                    <a:pt x="242309" y="6399"/>
                  </a:lnTo>
                  <a:lnTo>
                    <a:pt x="242529" y="6096"/>
                  </a:lnTo>
                  <a:lnTo>
                    <a:pt x="242723" y="5765"/>
                  </a:lnTo>
                  <a:lnTo>
                    <a:pt x="242888" y="5434"/>
                  </a:lnTo>
                  <a:lnTo>
                    <a:pt x="243026" y="5075"/>
                  </a:lnTo>
                  <a:lnTo>
                    <a:pt x="243109" y="4689"/>
                  </a:lnTo>
                  <a:lnTo>
                    <a:pt x="243164" y="4303"/>
                  </a:lnTo>
                  <a:lnTo>
                    <a:pt x="243191" y="3917"/>
                  </a:lnTo>
                  <a:lnTo>
                    <a:pt x="243164" y="3503"/>
                  </a:lnTo>
                  <a:lnTo>
                    <a:pt x="243109" y="3117"/>
                  </a:lnTo>
                  <a:lnTo>
                    <a:pt x="243026" y="2758"/>
                  </a:lnTo>
                  <a:lnTo>
                    <a:pt x="242888" y="2400"/>
                  </a:lnTo>
                  <a:lnTo>
                    <a:pt x="242723" y="2041"/>
                  </a:lnTo>
                  <a:lnTo>
                    <a:pt x="242529" y="1738"/>
                  </a:lnTo>
                  <a:lnTo>
                    <a:pt x="242309" y="1435"/>
                  </a:lnTo>
                  <a:lnTo>
                    <a:pt x="242061" y="1159"/>
                  </a:lnTo>
                  <a:lnTo>
                    <a:pt x="241785" y="910"/>
                  </a:lnTo>
                  <a:lnTo>
                    <a:pt x="241481" y="690"/>
                  </a:lnTo>
                  <a:lnTo>
                    <a:pt x="241150" y="497"/>
                  </a:lnTo>
                  <a:lnTo>
                    <a:pt x="240819" y="331"/>
                  </a:lnTo>
                  <a:lnTo>
                    <a:pt x="240461" y="193"/>
                  </a:lnTo>
                  <a:lnTo>
                    <a:pt x="240075" y="83"/>
                  </a:lnTo>
                  <a:lnTo>
                    <a:pt x="239689" y="28"/>
                  </a:lnTo>
                  <a:lnTo>
                    <a:pt x="2393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8"/>
            <p:cNvSpPr/>
            <p:nvPr/>
          </p:nvSpPr>
          <p:spPr>
            <a:xfrm>
              <a:off x="3206625" y="4205900"/>
              <a:ext cx="3496750" cy="887475"/>
            </a:xfrm>
            <a:custGeom>
              <a:avLst/>
              <a:gdLst/>
              <a:ahLst/>
              <a:cxnLst/>
              <a:rect l="l" t="t" r="r" b="b"/>
              <a:pathLst>
                <a:path w="139870" h="35499" extrusionOk="0">
                  <a:moveTo>
                    <a:pt x="68570" y="0"/>
                  </a:moveTo>
                  <a:lnTo>
                    <a:pt x="67191" y="28"/>
                  </a:lnTo>
                  <a:lnTo>
                    <a:pt x="65811" y="83"/>
                  </a:lnTo>
                  <a:lnTo>
                    <a:pt x="64432" y="166"/>
                  </a:lnTo>
                  <a:lnTo>
                    <a:pt x="63081" y="248"/>
                  </a:lnTo>
                  <a:lnTo>
                    <a:pt x="61729" y="359"/>
                  </a:lnTo>
                  <a:lnTo>
                    <a:pt x="60378" y="497"/>
                  </a:lnTo>
                  <a:lnTo>
                    <a:pt x="59026" y="635"/>
                  </a:lnTo>
                  <a:lnTo>
                    <a:pt x="57702" y="828"/>
                  </a:lnTo>
                  <a:lnTo>
                    <a:pt x="56378" y="993"/>
                  </a:lnTo>
                  <a:lnTo>
                    <a:pt x="55054" y="1214"/>
                  </a:lnTo>
                  <a:lnTo>
                    <a:pt x="53731" y="1434"/>
                  </a:lnTo>
                  <a:lnTo>
                    <a:pt x="52434" y="1683"/>
                  </a:lnTo>
                  <a:lnTo>
                    <a:pt x="51138" y="1959"/>
                  </a:lnTo>
                  <a:lnTo>
                    <a:pt x="49841" y="2234"/>
                  </a:lnTo>
                  <a:lnTo>
                    <a:pt x="48545" y="2538"/>
                  </a:lnTo>
                  <a:lnTo>
                    <a:pt x="47276" y="2869"/>
                  </a:lnTo>
                  <a:lnTo>
                    <a:pt x="46008" y="3200"/>
                  </a:lnTo>
                  <a:lnTo>
                    <a:pt x="44766" y="3558"/>
                  </a:lnTo>
                  <a:lnTo>
                    <a:pt x="43498" y="3944"/>
                  </a:lnTo>
                  <a:lnTo>
                    <a:pt x="42284" y="4331"/>
                  </a:lnTo>
                  <a:lnTo>
                    <a:pt x="41043" y="4744"/>
                  </a:lnTo>
                  <a:lnTo>
                    <a:pt x="39829" y="5158"/>
                  </a:lnTo>
                  <a:lnTo>
                    <a:pt x="38616" y="5627"/>
                  </a:lnTo>
                  <a:lnTo>
                    <a:pt x="37402" y="6068"/>
                  </a:lnTo>
                  <a:lnTo>
                    <a:pt x="36216" y="6565"/>
                  </a:lnTo>
                  <a:lnTo>
                    <a:pt x="35030" y="7034"/>
                  </a:lnTo>
                  <a:lnTo>
                    <a:pt x="33871" y="7558"/>
                  </a:lnTo>
                  <a:lnTo>
                    <a:pt x="32713" y="8082"/>
                  </a:lnTo>
                  <a:lnTo>
                    <a:pt x="31555" y="8633"/>
                  </a:lnTo>
                  <a:lnTo>
                    <a:pt x="30396" y="9185"/>
                  </a:lnTo>
                  <a:lnTo>
                    <a:pt x="29293" y="9764"/>
                  </a:lnTo>
                  <a:lnTo>
                    <a:pt x="28162" y="10343"/>
                  </a:lnTo>
                  <a:lnTo>
                    <a:pt x="27059" y="10950"/>
                  </a:lnTo>
                  <a:lnTo>
                    <a:pt x="25955" y="11585"/>
                  </a:lnTo>
                  <a:lnTo>
                    <a:pt x="24880" y="12219"/>
                  </a:lnTo>
                  <a:lnTo>
                    <a:pt x="23804" y="12881"/>
                  </a:lnTo>
                  <a:lnTo>
                    <a:pt x="22756" y="13543"/>
                  </a:lnTo>
                  <a:lnTo>
                    <a:pt x="21708" y="14205"/>
                  </a:lnTo>
                  <a:lnTo>
                    <a:pt x="20660" y="14922"/>
                  </a:lnTo>
                  <a:lnTo>
                    <a:pt x="19639" y="15612"/>
                  </a:lnTo>
                  <a:lnTo>
                    <a:pt x="18646" y="16356"/>
                  </a:lnTo>
                  <a:lnTo>
                    <a:pt x="17626" y="17073"/>
                  </a:lnTo>
                  <a:lnTo>
                    <a:pt x="16660" y="17846"/>
                  </a:lnTo>
                  <a:lnTo>
                    <a:pt x="15695" y="18590"/>
                  </a:lnTo>
                  <a:lnTo>
                    <a:pt x="14730" y="19390"/>
                  </a:lnTo>
                  <a:lnTo>
                    <a:pt x="13792" y="20163"/>
                  </a:lnTo>
                  <a:lnTo>
                    <a:pt x="12854" y="20963"/>
                  </a:lnTo>
                  <a:lnTo>
                    <a:pt x="11944" y="21790"/>
                  </a:lnTo>
                  <a:lnTo>
                    <a:pt x="11034" y="22617"/>
                  </a:lnTo>
                  <a:lnTo>
                    <a:pt x="10151" y="23473"/>
                  </a:lnTo>
                  <a:lnTo>
                    <a:pt x="9268" y="24328"/>
                  </a:lnTo>
                  <a:lnTo>
                    <a:pt x="8413" y="25183"/>
                  </a:lnTo>
                  <a:lnTo>
                    <a:pt x="7586" y="26065"/>
                  </a:lnTo>
                  <a:lnTo>
                    <a:pt x="6758" y="26975"/>
                  </a:lnTo>
                  <a:lnTo>
                    <a:pt x="5931" y="27858"/>
                  </a:lnTo>
                  <a:lnTo>
                    <a:pt x="5131" y="28796"/>
                  </a:lnTo>
                  <a:lnTo>
                    <a:pt x="4359" y="29706"/>
                  </a:lnTo>
                  <a:lnTo>
                    <a:pt x="3586" y="30644"/>
                  </a:lnTo>
                  <a:lnTo>
                    <a:pt x="2842" y="31609"/>
                  </a:lnTo>
                  <a:lnTo>
                    <a:pt x="2125" y="32575"/>
                  </a:lnTo>
                  <a:lnTo>
                    <a:pt x="1407" y="33540"/>
                  </a:lnTo>
                  <a:lnTo>
                    <a:pt x="690" y="34505"/>
                  </a:lnTo>
                  <a:lnTo>
                    <a:pt x="1" y="35498"/>
                  </a:lnTo>
                  <a:lnTo>
                    <a:pt x="139869" y="35498"/>
                  </a:lnTo>
                  <a:lnTo>
                    <a:pt x="139180" y="34505"/>
                  </a:lnTo>
                  <a:lnTo>
                    <a:pt x="138490" y="33540"/>
                  </a:lnTo>
                  <a:lnTo>
                    <a:pt x="137773" y="32575"/>
                  </a:lnTo>
                  <a:lnTo>
                    <a:pt x="137028" y="31609"/>
                  </a:lnTo>
                  <a:lnTo>
                    <a:pt x="136284" y="30644"/>
                  </a:lnTo>
                  <a:lnTo>
                    <a:pt x="135511" y="29706"/>
                  </a:lnTo>
                  <a:lnTo>
                    <a:pt x="134739" y="28796"/>
                  </a:lnTo>
                  <a:lnTo>
                    <a:pt x="133939" y="27858"/>
                  </a:lnTo>
                  <a:lnTo>
                    <a:pt x="133139" y="26975"/>
                  </a:lnTo>
                  <a:lnTo>
                    <a:pt x="132312" y="26065"/>
                  </a:lnTo>
                  <a:lnTo>
                    <a:pt x="131457" y="25183"/>
                  </a:lnTo>
                  <a:lnTo>
                    <a:pt x="130602" y="24328"/>
                  </a:lnTo>
                  <a:lnTo>
                    <a:pt x="129719" y="23473"/>
                  </a:lnTo>
                  <a:lnTo>
                    <a:pt x="128836" y="22617"/>
                  </a:lnTo>
                  <a:lnTo>
                    <a:pt x="127954" y="21790"/>
                  </a:lnTo>
                  <a:lnTo>
                    <a:pt x="127016" y="20963"/>
                  </a:lnTo>
                  <a:lnTo>
                    <a:pt x="126106" y="20163"/>
                  </a:lnTo>
                  <a:lnTo>
                    <a:pt x="125168" y="19390"/>
                  </a:lnTo>
                  <a:lnTo>
                    <a:pt x="124203" y="18590"/>
                  </a:lnTo>
                  <a:lnTo>
                    <a:pt x="123237" y="17846"/>
                  </a:lnTo>
                  <a:lnTo>
                    <a:pt x="122244" y="17073"/>
                  </a:lnTo>
                  <a:lnTo>
                    <a:pt x="121251" y="16356"/>
                  </a:lnTo>
                  <a:lnTo>
                    <a:pt x="120231" y="15612"/>
                  </a:lnTo>
                  <a:lnTo>
                    <a:pt x="119210" y="14922"/>
                  </a:lnTo>
                  <a:lnTo>
                    <a:pt x="118190" y="14205"/>
                  </a:lnTo>
                  <a:lnTo>
                    <a:pt x="117142" y="13543"/>
                  </a:lnTo>
                  <a:lnTo>
                    <a:pt x="116066" y="12881"/>
                  </a:lnTo>
                  <a:lnTo>
                    <a:pt x="114990" y="12219"/>
                  </a:lnTo>
                  <a:lnTo>
                    <a:pt x="113915" y="11585"/>
                  </a:lnTo>
                  <a:lnTo>
                    <a:pt x="112811" y="10950"/>
                  </a:lnTo>
                  <a:lnTo>
                    <a:pt x="111708" y="10343"/>
                  </a:lnTo>
                  <a:lnTo>
                    <a:pt x="110605" y="9764"/>
                  </a:lnTo>
                  <a:lnTo>
                    <a:pt x="109474" y="9185"/>
                  </a:lnTo>
                  <a:lnTo>
                    <a:pt x="108343" y="8633"/>
                  </a:lnTo>
                  <a:lnTo>
                    <a:pt x="107185" y="8082"/>
                  </a:lnTo>
                  <a:lnTo>
                    <a:pt x="106026" y="7558"/>
                  </a:lnTo>
                  <a:lnTo>
                    <a:pt x="104840" y="7034"/>
                  </a:lnTo>
                  <a:lnTo>
                    <a:pt x="103654" y="6565"/>
                  </a:lnTo>
                  <a:lnTo>
                    <a:pt x="102468" y="6068"/>
                  </a:lnTo>
                  <a:lnTo>
                    <a:pt x="101282" y="5627"/>
                  </a:lnTo>
                  <a:lnTo>
                    <a:pt x="100068" y="5158"/>
                  </a:lnTo>
                  <a:lnTo>
                    <a:pt x="98827" y="4744"/>
                  </a:lnTo>
                  <a:lnTo>
                    <a:pt x="97614" y="4331"/>
                  </a:lnTo>
                  <a:lnTo>
                    <a:pt x="96372" y="3944"/>
                  </a:lnTo>
                  <a:lnTo>
                    <a:pt x="95131" y="3558"/>
                  </a:lnTo>
                  <a:lnTo>
                    <a:pt x="93862" y="3200"/>
                  </a:lnTo>
                  <a:lnTo>
                    <a:pt x="92594" y="2869"/>
                  </a:lnTo>
                  <a:lnTo>
                    <a:pt x="91325" y="2538"/>
                  </a:lnTo>
                  <a:lnTo>
                    <a:pt x="90056" y="2234"/>
                  </a:lnTo>
                  <a:lnTo>
                    <a:pt x="88760" y="1959"/>
                  </a:lnTo>
                  <a:lnTo>
                    <a:pt x="87463" y="1683"/>
                  </a:lnTo>
                  <a:lnTo>
                    <a:pt x="86139" y="1434"/>
                  </a:lnTo>
                  <a:lnTo>
                    <a:pt x="84843" y="1214"/>
                  </a:lnTo>
                  <a:lnTo>
                    <a:pt x="83519" y="993"/>
                  </a:lnTo>
                  <a:lnTo>
                    <a:pt x="82195" y="828"/>
                  </a:lnTo>
                  <a:lnTo>
                    <a:pt x="80844" y="635"/>
                  </a:lnTo>
                  <a:lnTo>
                    <a:pt x="79520" y="497"/>
                  </a:lnTo>
                  <a:lnTo>
                    <a:pt x="78168" y="359"/>
                  </a:lnTo>
                  <a:lnTo>
                    <a:pt x="76817" y="248"/>
                  </a:lnTo>
                  <a:lnTo>
                    <a:pt x="75438" y="166"/>
                  </a:lnTo>
                  <a:lnTo>
                    <a:pt x="74086" y="83"/>
                  </a:lnTo>
                  <a:lnTo>
                    <a:pt x="72707" y="28"/>
                  </a:lnTo>
                  <a:lnTo>
                    <a:pt x="713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8"/>
            <p:cNvSpPr/>
            <p:nvPr/>
          </p:nvSpPr>
          <p:spPr>
            <a:xfrm>
              <a:off x="3967900" y="1995875"/>
              <a:ext cx="264800" cy="2709275"/>
            </a:xfrm>
            <a:custGeom>
              <a:avLst/>
              <a:gdLst/>
              <a:ahLst/>
              <a:cxnLst/>
              <a:rect l="l" t="t" r="r" b="b"/>
              <a:pathLst>
                <a:path w="10592" h="108371" extrusionOk="0">
                  <a:moveTo>
                    <a:pt x="3807" y="1"/>
                  </a:moveTo>
                  <a:lnTo>
                    <a:pt x="0" y="108371"/>
                  </a:lnTo>
                  <a:lnTo>
                    <a:pt x="10592" y="108371"/>
                  </a:lnTo>
                  <a:lnTo>
                    <a:pt x="67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8"/>
            <p:cNvSpPr/>
            <p:nvPr/>
          </p:nvSpPr>
          <p:spPr>
            <a:xfrm>
              <a:off x="3972725" y="815375"/>
              <a:ext cx="254475" cy="1121225"/>
            </a:xfrm>
            <a:custGeom>
              <a:avLst/>
              <a:gdLst/>
              <a:ahLst/>
              <a:cxnLst/>
              <a:rect l="l" t="t" r="r" b="b"/>
              <a:pathLst>
                <a:path w="10179" h="44849" extrusionOk="0">
                  <a:moveTo>
                    <a:pt x="5103" y="0"/>
                  </a:moveTo>
                  <a:lnTo>
                    <a:pt x="4579" y="1021"/>
                  </a:lnTo>
                  <a:lnTo>
                    <a:pt x="4083" y="2014"/>
                  </a:lnTo>
                  <a:lnTo>
                    <a:pt x="3641" y="3034"/>
                  </a:lnTo>
                  <a:lnTo>
                    <a:pt x="3200" y="4055"/>
                  </a:lnTo>
                  <a:lnTo>
                    <a:pt x="2814" y="5075"/>
                  </a:lnTo>
                  <a:lnTo>
                    <a:pt x="2455" y="6068"/>
                  </a:lnTo>
                  <a:lnTo>
                    <a:pt x="2124" y="7089"/>
                  </a:lnTo>
                  <a:lnTo>
                    <a:pt x="1793" y="8109"/>
                  </a:lnTo>
                  <a:lnTo>
                    <a:pt x="1517" y="9102"/>
                  </a:lnTo>
                  <a:lnTo>
                    <a:pt x="1269" y="10123"/>
                  </a:lnTo>
                  <a:lnTo>
                    <a:pt x="1048" y="11116"/>
                  </a:lnTo>
                  <a:lnTo>
                    <a:pt x="828" y="12136"/>
                  </a:lnTo>
                  <a:lnTo>
                    <a:pt x="662" y="13129"/>
                  </a:lnTo>
                  <a:lnTo>
                    <a:pt x="497" y="14122"/>
                  </a:lnTo>
                  <a:lnTo>
                    <a:pt x="387" y="15088"/>
                  </a:lnTo>
                  <a:lnTo>
                    <a:pt x="249" y="16081"/>
                  </a:lnTo>
                  <a:lnTo>
                    <a:pt x="166" y="17046"/>
                  </a:lnTo>
                  <a:lnTo>
                    <a:pt x="111" y="18011"/>
                  </a:lnTo>
                  <a:lnTo>
                    <a:pt x="56" y="18977"/>
                  </a:lnTo>
                  <a:lnTo>
                    <a:pt x="28" y="19942"/>
                  </a:lnTo>
                  <a:lnTo>
                    <a:pt x="0" y="20880"/>
                  </a:lnTo>
                  <a:lnTo>
                    <a:pt x="0" y="21818"/>
                  </a:lnTo>
                  <a:lnTo>
                    <a:pt x="56" y="23638"/>
                  </a:lnTo>
                  <a:lnTo>
                    <a:pt x="166" y="25431"/>
                  </a:lnTo>
                  <a:lnTo>
                    <a:pt x="331" y="27169"/>
                  </a:lnTo>
                  <a:lnTo>
                    <a:pt x="552" y="28851"/>
                  </a:lnTo>
                  <a:lnTo>
                    <a:pt x="800" y="30478"/>
                  </a:lnTo>
                  <a:lnTo>
                    <a:pt x="1076" y="32051"/>
                  </a:lnTo>
                  <a:lnTo>
                    <a:pt x="1407" y="33568"/>
                  </a:lnTo>
                  <a:lnTo>
                    <a:pt x="1738" y="34974"/>
                  </a:lnTo>
                  <a:lnTo>
                    <a:pt x="2069" y="36326"/>
                  </a:lnTo>
                  <a:lnTo>
                    <a:pt x="2428" y="37595"/>
                  </a:lnTo>
                  <a:lnTo>
                    <a:pt x="2786" y="38781"/>
                  </a:lnTo>
                  <a:lnTo>
                    <a:pt x="3145" y="39884"/>
                  </a:lnTo>
                  <a:lnTo>
                    <a:pt x="3476" y="40877"/>
                  </a:lnTo>
                  <a:lnTo>
                    <a:pt x="4110" y="42559"/>
                  </a:lnTo>
                  <a:lnTo>
                    <a:pt x="4634" y="43828"/>
                  </a:lnTo>
                  <a:lnTo>
                    <a:pt x="4965" y="44600"/>
                  </a:lnTo>
                  <a:lnTo>
                    <a:pt x="5103" y="44849"/>
                  </a:lnTo>
                  <a:lnTo>
                    <a:pt x="5213" y="44600"/>
                  </a:lnTo>
                  <a:lnTo>
                    <a:pt x="5572" y="43828"/>
                  </a:lnTo>
                  <a:lnTo>
                    <a:pt x="6068" y="42559"/>
                  </a:lnTo>
                  <a:lnTo>
                    <a:pt x="6703" y="40877"/>
                  </a:lnTo>
                  <a:lnTo>
                    <a:pt x="7061" y="39884"/>
                  </a:lnTo>
                  <a:lnTo>
                    <a:pt x="7392" y="38781"/>
                  </a:lnTo>
                  <a:lnTo>
                    <a:pt x="7751" y="37595"/>
                  </a:lnTo>
                  <a:lnTo>
                    <a:pt x="8109" y="36326"/>
                  </a:lnTo>
                  <a:lnTo>
                    <a:pt x="8468" y="34974"/>
                  </a:lnTo>
                  <a:lnTo>
                    <a:pt x="8799" y="33568"/>
                  </a:lnTo>
                  <a:lnTo>
                    <a:pt x="9102" y="32051"/>
                  </a:lnTo>
                  <a:lnTo>
                    <a:pt x="9378" y="30478"/>
                  </a:lnTo>
                  <a:lnTo>
                    <a:pt x="9654" y="28851"/>
                  </a:lnTo>
                  <a:lnTo>
                    <a:pt x="9847" y="27169"/>
                  </a:lnTo>
                  <a:lnTo>
                    <a:pt x="10013" y="25431"/>
                  </a:lnTo>
                  <a:lnTo>
                    <a:pt x="10123" y="23638"/>
                  </a:lnTo>
                  <a:lnTo>
                    <a:pt x="10178" y="21818"/>
                  </a:lnTo>
                  <a:lnTo>
                    <a:pt x="10178" y="20880"/>
                  </a:lnTo>
                  <a:lnTo>
                    <a:pt x="10178" y="19942"/>
                  </a:lnTo>
                  <a:lnTo>
                    <a:pt x="10151" y="18977"/>
                  </a:lnTo>
                  <a:lnTo>
                    <a:pt x="10095" y="18011"/>
                  </a:lnTo>
                  <a:lnTo>
                    <a:pt x="10013" y="17046"/>
                  </a:lnTo>
                  <a:lnTo>
                    <a:pt x="9930" y="16081"/>
                  </a:lnTo>
                  <a:lnTo>
                    <a:pt x="9820" y="15088"/>
                  </a:lnTo>
                  <a:lnTo>
                    <a:pt x="9682" y="14122"/>
                  </a:lnTo>
                  <a:lnTo>
                    <a:pt x="9516" y="13129"/>
                  </a:lnTo>
                  <a:lnTo>
                    <a:pt x="9351" y="12136"/>
                  </a:lnTo>
                  <a:lnTo>
                    <a:pt x="9158" y="11116"/>
                  </a:lnTo>
                  <a:lnTo>
                    <a:pt x="8909" y="10123"/>
                  </a:lnTo>
                  <a:lnTo>
                    <a:pt x="8661" y="9102"/>
                  </a:lnTo>
                  <a:lnTo>
                    <a:pt x="8385" y="8109"/>
                  </a:lnTo>
                  <a:lnTo>
                    <a:pt x="8082" y="7089"/>
                  </a:lnTo>
                  <a:lnTo>
                    <a:pt x="7751" y="6068"/>
                  </a:lnTo>
                  <a:lnTo>
                    <a:pt x="7365" y="5075"/>
                  </a:lnTo>
                  <a:lnTo>
                    <a:pt x="6979" y="4055"/>
                  </a:lnTo>
                  <a:lnTo>
                    <a:pt x="6565" y="3034"/>
                  </a:lnTo>
                  <a:lnTo>
                    <a:pt x="6096" y="2014"/>
                  </a:lnTo>
                  <a:lnTo>
                    <a:pt x="5627" y="1021"/>
                  </a:lnTo>
                  <a:lnTo>
                    <a:pt x="51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8"/>
            <p:cNvSpPr/>
            <p:nvPr/>
          </p:nvSpPr>
          <p:spPr>
            <a:xfrm>
              <a:off x="3124575" y="1936575"/>
              <a:ext cx="975750" cy="548900"/>
            </a:xfrm>
            <a:custGeom>
              <a:avLst/>
              <a:gdLst/>
              <a:ahLst/>
              <a:cxnLst/>
              <a:rect l="l" t="t" r="r" b="b"/>
              <a:pathLst>
                <a:path w="39030" h="21956" extrusionOk="0">
                  <a:moveTo>
                    <a:pt x="39029" y="1"/>
                  </a:moveTo>
                  <a:lnTo>
                    <a:pt x="38726" y="28"/>
                  </a:lnTo>
                  <a:lnTo>
                    <a:pt x="37871" y="111"/>
                  </a:lnTo>
                  <a:lnTo>
                    <a:pt x="36547" y="277"/>
                  </a:lnTo>
                  <a:lnTo>
                    <a:pt x="34754" y="552"/>
                  </a:lnTo>
                  <a:lnTo>
                    <a:pt x="33733" y="745"/>
                  </a:lnTo>
                  <a:lnTo>
                    <a:pt x="32602" y="966"/>
                  </a:lnTo>
                  <a:lnTo>
                    <a:pt x="31389" y="1242"/>
                  </a:lnTo>
                  <a:lnTo>
                    <a:pt x="30120" y="1545"/>
                  </a:lnTo>
                  <a:lnTo>
                    <a:pt x="28769" y="1904"/>
                  </a:lnTo>
                  <a:lnTo>
                    <a:pt x="27362" y="2318"/>
                  </a:lnTo>
                  <a:lnTo>
                    <a:pt x="25928" y="2759"/>
                  </a:lnTo>
                  <a:lnTo>
                    <a:pt x="24411" y="3283"/>
                  </a:lnTo>
                  <a:lnTo>
                    <a:pt x="22866" y="3862"/>
                  </a:lnTo>
                  <a:lnTo>
                    <a:pt x="21294" y="4497"/>
                  </a:lnTo>
                  <a:lnTo>
                    <a:pt x="19694" y="5214"/>
                  </a:lnTo>
                  <a:lnTo>
                    <a:pt x="18094" y="5986"/>
                  </a:lnTo>
                  <a:lnTo>
                    <a:pt x="16467" y="6841"/>
                  </a:lnTo>
                  <a:lnTo>
                    <a:pt x="15667" y="7282"/>
                  </a:lnTo>
                  <a:lnTo>
                    <a:pt x="14840" y="7779"/>
                  </a:lnTo>
                  <a:lnTo>
                    <a:pt x="14040" y="8248"/>
                  </a:lnTo>
                  <a:lnTo>
                    <a:pt x="13212" y="8772"/>
                  </a:lnTo>
                  <a:lnTo>
                    <a:pt x="12412" y="9296"/>
                  </a:lnTo>
                  <a:lnTo>
                    <a:pt x="11612" y="9875"/>
                  </a:lnTo>
                  <a:lnTo>
                    <a:pt x="10813" y="10454"/>
                  </a:lnTo>
                  <a:lnTo>
                    <a:pt x="10013" y="11034"/>
                  </a:lnTo>
                  <a:lnTo>
                    <a:pt x="9240" y="11668"/>
                  </a:lnTo>
                  <a:lnTo>
                    <a:pt x="8441" y="12302"/>
                  </a:lnTo>
                  <a:lnTo>
                    <a:pt x="7696" y="12964"/>
                  </a:lnTo>
                  <a:lnTo>
                    <a:pt x="6924" y="13654"/>
                  </a:lnTo>
                  <a:lnTo>
                    <a:pt x="6179" y="14371"/>
                  </a:lnTo>
                  <a:lnTo>
                    <a:pt x="5434" y="15116"/>
                  </a:lnTo>
                  <a:lnTo>
                    <a:pt x="4689" y="15888"/>
                  </a:lnTo>
                  <a:lnTo>
                    <a:pt x="3972" y="16660"/>
                  </a:lnTo>
                  <a:lnTo>
                    <a:pt x="3283" y="17488"/>
                  </a:lnTo>
                  <a:lnTo>
                    <a:pt x="2593" y="18315"/>
                  </a:lnTo>
                  <a:lnTo>
                    <a:pt x="1904" y="19198"/>
                  </a:lnTo>
                  <a:lnTo>
                    <a:pt x="1242" y="20080"/>
                  </a:lnTo>
                  <a:lnTo>
                    <a:pt x="607" y="20991"/>
                  </a:lnTo>
                  <a:lnTo>
                    <a:pt x="0" y="21956"/>
                  </a:lnTo>
                  <a:lnTo>
                    <a:pt x="1131" y="21901"/>
                  </a:lnTo>
                  <a:lnTo>
                    <a:pt x="2235" y="21846"/>
                  </a:lnTo>
                  <a:lnTo>
                    <a:pt x="3338" y="21735"/>
                  </a:lnTo>
                  <a:lnTo>
                    <a:pt x="4441" y="21625"/>
                  </a:lnTo>
                  <a:lnTo>
                    <a:pt x="5517" y="21460"/>
                  </a:lnTo>
                  <a:lnTo>
                    <a:pt x="6565" y="21294"/>
                  </a:lnTo>
                  <a:lnTo>
                    <a:pt x="7613" y="21101"/>
                  </a:lnTo>
                  <a:lnTo>
                    <a:pt x="8634" y="20880"/>
                  </a:lnTo>
                  <a:lnTo>
                    <a:pt x="9654" y="20604"/>
                  </a:lnTo>
                  <a:lnTo>
                    <a:pt x="10647" y="20356"/>
                  </a:lnTo>
                  <a:lnTo>
                    <a:pt x="11640" y="20053"/>
                  </a:lnTo>
                  <a:lnTo>
                    <a:pt x="12605" y="19749"/>
                  </a:lnTo>
                  <a:lnTo>
                    <a:pt x="13571" y="19418"/>
                  </a:lnTo>
                  <a:lnTo>
                    <a:pt x="14509" y="19060"/>
                  </a:lnTo>
                  <a:lnTo>
                    <a:pt x="15419" y="18701"/>
                  </a:lnTo>
                  <a:lnTo>
                    <a:pt x="16329" y="18315"/>
                  </a:lnTo>
                  <a:lnTo>
                    <a:pt x="17239" y="17929"/>
                  </a:lnTo>
                  <a:lnTo>
                    <a:pt x="18094" y="17515"/>
                  </a:lnTo>
                  <a:lnTo>
                    <a:pt x="18977" y="17074"/>
                  </a:lnTo>
                  <a:lnTo>
                    <a:pt x="19804" y="16633"/>
                  </a:lnTo>
                  <a:lnTo>
                    <a:pt x="20632" y="16191"/>
                  </a:lnTo>
                  <a:lnTo>
                    <a:pt x="21459" y="15750"/>
                  </a:lnTo>
                  <a:lnTo>
                    <a:pt x="23004" y="14785"/>
                  </a:lnTo>
                  <a:lnTo>
                    <a:pt x="24521" y="13819"/>
                  </a:lnTo>
                  <a:lnTo>
                    <a:pt x="25955" y="12826"/>
                  </a:lnTo>
                  <a:lnTo>
                    <a:pt x="27334" y="11806"/>
                  </a:lnTo>
                  <a:lnTo>
                    <a:pt x="28603" y="10785"/>
                  </a:lnTo>
                  <a:lnTo>
                    <a:pt x="29844" y="9792"/>
                  </a:lnTo>
                  <a:lnTo>
                    <a:pt x="31003" y="8772"/>
                  </a:lnTo>
                  <a:lnTo>
                    <a:pt x="32078" y="7779"/>
                  </a:lnTo>
                  <a:lnTo>
                    <a:pt x="33071" y="6813"/>
                  </a:lnTo>
                  <a:lnTo>
                    <a:pt x="34009" y="5903"/>
                  </a:lnTo>
                  <a:lnTo>
                    <a:pt x="34864" y="4993"/>
                  </a:lnTo>
                  <a:lnTo>
                    <a:pt x="35636" y="4166"/>
                  </a:lnTo>
                  <a:lnTo>
                    <a:pt x="36326" y="3366"/>
                  </a:lnTo>
                  <a:lnTo>
                    <a:pt x="37512" y="1987"/>
                  </a:lnTo>
                  <a:lnTo>
                    <a:pt x="38339" y="938"/>
                  </a:lnTo>
                  <a:lnTo>
                    <a:pt x="38836" y="249"/>
                  </a:lnTo>
                  <a:lnTo>
                    <a:pt x="390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8"/>
            <p:cNvSpPr/>
            <p:nvPr/>
          </p:nvSpPr>
          <p:spPr>
            <a:xfrm>
              <a:off x="4100300" y="1936575"/>
              <a:ext cx="975725" cy="548900"/>
            </a:xfrm>
            <a:custGeom>
              <a:avLst/>
              <a:gdLst/>
              <a:ahLst/>
              <a:cxnLst/>
              <a:rect l="l" t="t" r="r" b="b"/>
              <a:pathLst>
                <a:path w="39029" h="21956" extrusionOk="0">
                  <a:moveTo>
                    <a:pt x="0" y="1"/>
                  </a:moveTo>
                  <a:lnTo>
                    <a:pt x="166" y="249"/>
                  </a:lnTo>
                  <a:lnTo>
                    <a:pt x="662" y="938"/>
                  </a:lnTo>
                  <a:lnTo>
                    <a:pt x="1517" y="1987"/>
                  </a:lnTo>
                  <a:lnTo>
                    <a:pt x="2676" y="3366"/>
                  </a:lnTo>
                  <a:lnTo>
                    <a:pt x="3365" y="4166"/>
                  </a:lnTo>
                  <a:lnTo>
                    <a:pt x="4165" y="4993"/>
                  </a:lnTo>
                  <a:lnTo>
                    <a:pt x="4992" y="5903"/>
                  </a:lnTo>
                  <a:lnTo>
                    <a:pt x="5930" y="6813"/>
                  </a:lnTo>
                  <a:lnTo>
                    <a:pt x="6951" y="7779"/>
                  </a:lnTo>
                  <a:lnTo>
                    <a:pt x="8026" y="8772"/>
                  </a:lnTo>
                  <a:lnTo>
                    <a:pt x="9185" y="9792"/>
                  </a:lnTo>
                  <a:lnTo>
                    <a:pt x="10398" y="10785"/>
                  </a:lnTo>
                  <a:lnTo>
                    <a:pt x="11695" y="11806"/>
                  </a:lnTo>
                  <a:lnTo>
                    <a:pt x="13046" y="12826"/>
                  </a:lnTo>
                  <a:lnTo>
                    <a:pt x="14481" y="13819"/>
                  </a:lnTo>
                  <a:lnTo>
                    <a:pt x="15998" y="14785"/>
                  </a:lnTo>
                  <a:lnTo>
                    <a:pt x="17570" y="15750"/>
                  </a:lnTo>
                  <a:lnTo>
                    <a:pt x="18370" y="16191"/>
                  </a:lnTo>
                  <a:lnTo>
                    <a:pt x="19197" y="16633"/>
                  </a:lnTo>
                  <a:lnTo>
                    <a:pt x="20052" y="17074"/>
                  </a:lnTo>
                  <a:lnTo>
                    <a:pt x="20907" y="17515"/>
                  </a:lnTo>
                  <a:lnTo>
                    <a:pt x="21790" y="17929"/>
                  </a:lnTo>
                  <a:lnTo>
                    <a:pt x="22672" y="18315"/>
                  </a:lnTo>
                  <a:lnTo>
                    <a:pt x="23583" y="18701"/>
                  </a:lnTo>
                  <a:lnTo>
                    <a:pt x="24493" y="19060"/>
                  </a:lnTo>
                  <a:lnTo>
                    <a:pt x="25431" y="19418"/>
                  </a:lnTo>
                  <a:lnTo>
                    <a:pt x="26396" y="19749"/>
                  </a:lnTo>
                  <a:lnTo>
                    <a:pt x="27361" y="20053"/>
                  </a:lnTo>
                  <a:lnTo>
                    <a:pt x="28354" y="20356"/>
                  </a:lnTo>
                  <a:lnTo>
                    <a:pt x="29347" y="20604"/>
                  </a:lnTo>
                  <a:lnTo>
                    <a:pt x="30368" y="20880"/>
                  </a:lnTo>
                  <a:lnTo>
                    <a:pt x="31388" y="21101"/>
                  </a:lnTo>
                  <a:lnTo>
                    <a:pt x="32437" y="21294"/>
                  </a:lnTo>
                  <a:lnTo>
                    <a:pt x="33512" y="21460"/>
                  </a:lnTo>
                  <a:lnTo>
                    <a:pt x="34588" y="21625"/>
                  </a:lnTo>
                  <a:lnTo>
                    <a:pt x="35664" y="21735"/>
                  </a:lnTo>
                  <a:lnTo>
                    <a:pt x="36767" y="21846"/>
                  </a:lnTo>
                  <a:lnTo>
                    <a:pt x="37898" y="21901"/>
                  </a:lnTo>
                  <a:lnTo>
                    <a:pt x="39029" y="21956"/>
                  </a:lnTo>
                  <a:lnTo>
                    <a:pt x="38394" y="20991"/>
                  </a:lnTo>
                  <a:lnTo>
                    <a:pt x="37760" y="20080"/>
                  </a:lnTo>
                  <a:lnTo>
                    <a:pt x="37098" y="19198"/>
                  </a:lnTo>
                  <a:lnTo>
                    <a:pt x="36436" y="18315"/>
                  </a:lnTo>
                  <a:lnTo>
                    <a:pt x="35746" y="17488"/>
                  </a:lnTo>
                  <a:lnTo>
                    <a:pt x="35029" y="16660"/>
                  </a:lnTo>
                  <a:lnTo>
                    <a:pt x="34312" y="15888"/>
                  </a:lnTo>
                  <a:lnTo>
                    <a:pt x="33595" y="15116"/>
                  </a:lnTo>
                  <a:lnTo>
                    <a:pt x="32850" y="14371"/>
                  </a:lnTo>
                  <a:lnTo>
                    <a:pt x="32106" y="13654"/>
                  </a:lnTo>
                  <a:lnTo>
                    <a:pt x="31333" y="12964"/>
                  </a:lnTo>
                  <a:lnTo>
                    <a:pt x="30561" y="12302"/>
                  </a:lnTo>
                  <a:lnTo>
                    <a:pt x="29789" y="11668"/>
                  </a:lnTo>
                  <a:lnTo>
                    <a:pt x="28989" y="11034"/>
                  </a:lnTo>
                  <a:lnTo>
                    <a:pt x="28189" y="10454"/>
                  </a:lnTo>
                  <a:lnTo>
                    <a:pt x="27389" y="9875"/>
                  </a:lnTo>
                  <a:lnTo>
                    <a:pt x="26589" y="9296"/>
                  </a:lnTo>
                  <a:lnTo>
                    <a:pt x="25789" y="8772"/>
                  </a:lnTo>
                  <a:lnTo>
                    <a:pt x="24989" y="8248"/>
                  </a:lnTo>
                  <a:lnTo>
                    <a:pt x="24162" y="7779"/>
                  </a:lnTo>
                  <a:lnTo>
                    <a:pt x="23362" y="7282"/>
                  </a:lnTo>
                  <a:lnTo>
                    <a:pt x="22535" y="6841"/>
                  </a:lnTo>
                  <a:lnTo>
                    <a:pt x="20907" y="5986"/>
                  </a:lnTo>
                  <a:lnTo>
                    <a:pt x="19307" y="5214"/>
                  </a:lnTo>
                  <a:lnTo>
                    <a:pt x="17708" y="4497"/>
                  </a:lnTo>
                  <a:lnTo>
                    <a:pt x="16136" y="3862"/>
                  </a:lnTo>
                  <a:lnTo>
                    <a:pt x="14591" y="3283"/>
                  </a:lnTo>
                  <a:lnTo>
                    <a:pt x="13102" y="2759"/>
                  </a:lnTo>
                  <a:lnTo>
                    <a:pt x="11640" y="2318"/>
                  </a:lnTo>
                  <a:lnTo>
                    <a:pt x="10233" y="1904"/>
                  </a:lnTo>
                  <a:lnTo>
                    <a:pt x="8881" y="1545"/>
                  </a:lnTo>
                  <a:lnTo>
                    <a:pt x="7613" y="1242"/>
                  </a:lnTo>
                  <a:lnTo>
                    <a:pt x="6399" y="966"/>
                  </a:lnTo>
                  <a:lnTo>
                    <a:pt x="5296" y="745"/>
                  </a:lnTo>
                  <a:lnTo>
                    <a:pt x="4248" y="552"/>
                  </a:lnTo>
                  <a:lnTo>
                    <a:pt x="2482" y="277"/>
                  </a:lnTo>
                  <a:lnTo>
                    <a:pt x="1131" y="111"/>
                  </a:lnTo>
                  <a:lnTo>
                    <a:pt x="276" y="28"/>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8"/>
            <p:cNvSpPr/>
            <p:nvPr/>
          </p:nvSpPr>
          <p:spPr>
            <a:xfrm>
              <a:off x="3940325" y="1776600"/>
              <a:ext cx="319275" cy="320675"/>
            </a:xfrm>
            <a:custGeom>
              <a:avLst/>
              <a:gdLst/>
              <a:ahLst/>
              <a:cxnLst/>
              <a:rect l="l" t="t" r="r" b="b"/>
              <a:pathLst>
                <a:path w="12771" h="12827" extrusionOk="0">
                  <a:moveTo>
                    <a:pt x="6068" y="1"/>
                  </a:moveTo>
                  <a:lnTo>
                    <a:pt x="5737" y="28"/>
                  </a:lnTo>
                  <a:lnTo>
                    <a:pt x="5103" y="139"/>
                  </a:lnTo>
                  <a:lnTo>
                    <a:pt x="4496" y="304"/>
                  </a:lnTo>
                  <a:lnTo>
                    <a:pt x="3889" y="497"/>
                  </a:lnTo>
                  <a:lnTo>
                    <a:pt x="3337" y="773"/>
                  </a:lnTo>
                  <a:lnTo>
                    <a:pt x="2813" y="1104"/>
                  </a:lnTo>
                  <a:lnTo>
                    <a:pt x="2317" y="1462"/>
                  </a:lnTo>
                  <a:lnTo>
                    <a:pt x="1876" y="1876"/>
                  </a:lnTo>
                  <a:lnTo>
                    <a:pt x="1462" y="2345"/>
                  </a:lnTo>
                  <a:lnTo>
                    <a:pt x="1103" y="2842"/>
                  </a:lnTo>
                  <a:lnTo>
                    <a:pt x="772" y="3366"/>
                  </a:lnTo>
                  <a:lnTo>
                    <a:pt x="496" y="3917"/>
                  </a:lnTo>
                  <a:lnTo>
                    <a:pt x="276" y="4497"/>
                  </a:lnTo>
                  <a:lnTo>
                    <a:pt x="138" y="5131"/>
                  </a:lnTo>
                  <a:lnTo>
                    <a:pt x="28" y="5765"/>
                  </a:lnTo>
                  <a:lnTo>
                    <a:pt x="0" y="6096"/>
                  </a:lnTo>
                  <a:lnTo>
                    <a:pt x="0" y="6400"/>
                  </a:lnTo>
                  <a:lnTo>
                    <a:pt x="0" y="6731"/>
                  </a:lnTo>
                  <a:lnTo>
                    <a:pt x="28" y="7062"/>
                  </a:lnTo>
                  <a:lnTo>
                    <a:pt x="138" y="7696"/>
                  </a:lnTo>
                  <a:lnTo>
                    <a:pt x="276" y="8330"/>
                  </a:lnTo>
                  <a:lnTo>
                    <a:pt x="496" y="8910"/>
                  </a:lnTo>
                  <a:lnTo>
                    <a:pt x="772" y="9461"/>
                  </a:lnTo>
                  <a:lnTo>
                    <a:pt x="1103" y="9985"/>
                  </a:lnTo>
                  <a:lnTo>
                    <a:pt x="1462" y="10482"/>
                  </a:lnTo>
                  <a:lnTo>
                    <a:pt x="1876" y="10951"/>
                  </a:lnTo>
                  <a:lnTo>
                    <a:pt x="2317" y="11364"/>
                  </a:lnTo>
                  <a:lnTo>
                    <a:pt x="2813" y="11723"/>
                  </a:lnTo>
                  <a:lnTo>
                    <a:pt x="3337" y="12054"/>
                  </a:lnTo>
                  <a:lnTo>
                    <a:pt x="3889" y="12330"/>
                  </a:lnTo>
                  <a:lnTo>
                    <a:pt x="4496" y="12523"/>
                  </a:lnTo>
                  <a:lnTo>
                    <a:pt x="5103" y="12688"/>
                  </a:lnTo>
                  <a:lnTo>
                    <a:pt x="5737" y="12799"/>
                  </a:lnTo>
                  <a:lnTo>
                    <a:pt x="6068" y="12799"/>
                  </a:lnTo>
                  <a:lnTo>
                    <a:pt x="6399" y="12826"/>
                  </a:lnTo>
                  <a:lnTo>
                    <a:pt x="6730" y="12799"/>
                  </a:lnTo>
                  <a:lnTo>
                    <a:pt x="7033" y="12799"/>
                  </a:lnTo>
                  <a:lnTo>
                    <a:pt x="7668" y="12688"/>
                  </a:lnTo>
                  <a:lnTo>
                    <a:pt x="8302" y="12523"/>
                  </a:lnTo>
                  <a:lnTo>
                    <a:pt x="8881" y="12330"/>
                  </a:lnTo>
                  <a:lnTo>
                    <a:pt x="9433" y="12054"/>
                  </a:lnTo>
                  <a:lnTo>
                    <a:pt x="9957" y="11723"/>
                  </a:lnTo>
                  <a:lnTo>
                    <a:pt x="10454" y="11364"/>
                  </a:lnTo>
                  <a:lnTo>
                    <a:pt x="10923" y="10951"/>
                  </a:lnTo>
                  <a:lnTo>
                    <a:pt x="11336" y="10482"/>
                  </a:lnTo>
                  <a:lnTo>
                    <a:pt x="11695" y="9985"/>
                  </a:lnTo>
                  <a:lnTo>
                    <a:pt x="11998" y="9461"/>
                  </a:lnTo>
                  <a:lnTo>
                    <a:pt x="12274" y="8910"/>
                  </a:lnTo>
                  <a:lnTo>
                    <a:pt x="12495" y="8330"/>
                  </a:lnTo>
                  <a:lnTo>
                    <a:pt x="12660" y="7696"/>
                  </a:lnTo>
                  <a:lnTo>
                    <a:pt x="12743" y="7062"/>
                  </a:lnTo>
                  <a:lnTo>
                    <a:pt x="12771" y="6731"/>
                  </a:lnTo>
                  <a:lnTo>
                    <a:pt x="12771" y="6400"/>
                  </a:lnTo>
                  <a:lnTo>
                    <a:pt x="12771" y="6096"/>
                  </a:lnTo>
                  <a:lnTo>
                    <a:pt x="12743" y="5765"/>
                  </a:lnTo>
                  <a:lnTo>
                    <a:pt x="12660" y="5131"/>
                  </a:lnTo>
                  <a:lnTo>
                    <a:pt x="12495" y="4497"/>
                  </a:lnTo>
                  <a:lnTo>
                    <a:pt x="12274" y="3917"/>
                  </a:lnTo>
                  <a:lnTo>
                    <a:pt x="11998" y="3366"/>
                  </a:lnTo>
                  <a:lnTo>
                    <a:pt x="11695" y="2842"/>
                  </a:lnTo>
                  <a:lnTo>
                    <a:pt x="11336" y="2345"/>
                  </a:lnTo>
                  <a:lnTo>
                    <a:pt x="10923" y="1876"/>
                  </a:lnTo>
                  <a:lnTo>
                    <a:pt x="10454" y="1462"/>
                  </a:lnTo>
                  <a:lnTo>
                    <a:pt x="9957" y="1104"/>
                  </a:lnTo>
                  <a:lnTo>
                    <a:pt x="9433" y="773"/>
                  </a:lnTo>
                  <a:lnTo>
                    <a:pt x="8881" y="497"/>
                  </a:lnTo>
                  <a:lnTo>
                    <a:pt x="8302" y="304"/>
                  </a:lnTo>
                  <a:lnTo>
                    <a:pt x="7668" y="139"/>
                  </a:lnTo>
                  <a:lnTo>
                    <a:pt x="7033" y="28"/>
                  </a:lnTo>
                  <a:lnTo>
                    <a:pt x="67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8"/>
            <p:cNvSpPr/>
            <p:nvPr/>
          </p:nvSpPr>
          <p:spPr>
            <a:xfrm>
              <a:off x="4009950" y="1846950"/>
              <a:ext cx="180000" cy="179975"/>
            </a:xfrm>
            <a:custGeom>
              <a:avLst/>
              <a:gdLst/>
              <a:ahLst/>
              <a:cxnLst/>
              <a:rect l="l" t="t" r="r" b="b"/>
              <a:pathLst>
                <a:path w="7200" h="7199" extrusionOk="0">
                  <a:moveTo>
                    <a:pt x="3228" y="0"/>
                  </a:moveTo>
                  <a:lnTo>
                    <a:pt x="2869" y="55"/>
                  </a:lnTo>
                  <a:lnTo>
                    <a:pt x="2538" y="138"/>
                  </a:lnTo>
                  <a:lnTo>
                    <a:pt x="2207" y="276"/>
                  </a:lnTo>
                  <a:lnTo>
                    <a:pt x="1876" y="414"/>
                  </a:lnTo>
                  <a:lnTo>
                    <a:pt x="1601" y="607"/>
                  </a:lnTo>
                  <a:lnTo>
                    <a:pt x="1325" y="800"/>
                  </a:lnTo>
                  <a:lnTo>
                    <a:pt x="1049" y="1048"/>
                  </a:lnTo>
                  <a:lnTo>
                    <a:pt x="828" y="1296"/>
                  </a:lnTo>
                  <a:lnTo>
                    <a:pt x="608" y="1572"/>
                  </a:lnTo>
                  <a:lnTo>
                    <a:pt x="442" y="1876"/>
                  </a:lnTo>
                  <a:lnTo>
                    <a:pt x="277" y="2179"/>
                  </a:lnTo>
                  <a:lnTo>
                    <a:pt x="166" y="2538"/>
                  </a:lnTo>
                  <a:lnTo>
                    <a:pt x="84" y="2869"/>
                  </a:lnTo>
                  <a:lnTo>
                    <a:pt x="28" y="3227"/>
                  </a:lnTo>
                  <a:lnTo>
                    <a:pt x="1" y="3586"/>
                  </a:lnTo>
                  <a:lnTo>
                    <a:pt x="28" y="3972"/>
                  </a:lnTo>
                  <a:lnTo>
                    <a:pt x="84" y="4330"/>
                  </a:lnTo>
                  <a:lnTo>
                    <a:pt x="166" y="4661"/>
                  </a:lnTo>
                  <a:lnTo>
                    <a:pt x="277" y="4992"/>
                  </a:lnTo>
                  <a:lnTo>
                    <a:pt x="442" y="5323"/>
                  </a:lnTo>
                  <a:lnTo>
                    <a:pt x="608" y="5627"/>
                  </a:lnTo>
                  <a:lnTo>
                    <a:pt x="828" y="5903"/>
                  </a:lnTo>
                  <a:lnTo>
                    <a:pt x="1049" y="6151"/>
                  </a:lnTo>
                  <a:lnTo>
                    <a:pt x="1325" y="6399"/>
                  </a:lnTo>
                  <a:lnTo>
                    <a:pt x="1601" y="6592"/>
                  </a:lnTo>
                  <a:lnTo>
                    <a:pt x="1876" y="6785"/>
                  </a:lnTo>
                  <a:lnTo>
                    <a:pt x="2207" y="6923"/>
                  </a:lnTo>
                  <a:lnTo>
                    <a:pt x="2538" y="7061"/>
                  </a:lnTo>
                  <a:lnTo>
                    <a:pt x="2869" y="7144"/>
                  </a:lnTo>
                  <a:lnTo>
                    <a:pt x="3228" y="7199"/>
                  </a:lnTo>
                  <a:lnTo>
                    <a:pt x="3973" y="7199"/>
                  </a:lnTo>
                  <a:lnTo>
                    <a:pt x="4331" y="7144"/>
                  </a:lnTo>
                  <a:lnTo>
                    <a:pt x="4690" y="7061"/>
                  </a:lnTo>
                  <a:lnTo>
                    <a:pt x="5021" y="6923"/>
                  </a:lnTo>
                  <a:lnTo>
                    <a:pt x="5324" y="6785"/>
                  </a:lnTo>
                  <a:lnTo>
                    <a:pt x="5628" y="6592"/>
                  </a:lnTo>
                  <a:lnTo>
                    <a:pt x="5903" y="6399"/>
                  </a:lnTo>
                  <a:lnTo>
                    <a:pt x="6152" y="6151"/>
                  </a:lnTo>
                  <a:lnTo>
                    <a:pt x="6372" y="5903"/>
                  </a:lnTo>
                  <a:lnTo>
                    <a:pt x="6593" y="5627"/>
                  </a:lnTo>
                  <a:lnTo>
                    <a:pt x="6786" y="5323"/>
                  </a:lnTo>
                  <a:lnTo>
                    <a:pt x="6924" y="4992"/>
                  </a:lnTo>
                  <a:lnTo>
                    <a:pt x="7034" y="4661"/>
                  </a:lnTo>
                  <a:lnTo>
                    <a:pt x="7145" y="4330"/>
                  </a:lnTo>
                  <a:lnTo>
                    <a:pt x="7200" y="3972"/>
                  </a:lnTo>
                  <a:lnTo>
                    <a:pt x="7200" y="3586"/>
                  </a:lnTo>
                  <a:lnTo>
                    <a:pt x="7200" y="3227"/>
                  </a:lnTo>
                  <a:lnTo>
                    <a:pt x="7145" y="2869"/>
                  </a:lnTo>
                  <a:lnTo>
                    <a:pt x="7034" y="2538"/>
                  </a:lnTo>
                  <a:lnTo>
                    <a:pt x="6924" y="2179"/>
                  </a:lnTo>
                  <a:lnTo>
                    <a:pt x="6786" y="1876"/>
                  </a:lnTo>
                  <a:lnTo>
                    <a:pt x="6593" y="1572"/>
                  </a:lnTo>
                  <a:lnTo>
                    <a:pt x="6372" y="1296"/>
                  </a:lnTo>
                  <a:lnTo>
                    <a:pt x="6152" y="1048"/>
                  </a:lnTo>
                  <a:lnTo>
                    <a:pt x="5903" y="800"/>
                  </a:lnTo>
                  <a:lnTo>
                    <a:pt x="5628" y="607"/>
                  </a:lnTo>
                  <a:lnTo>
                    <a:pt x="5324" y="414"/>
                  </a:lnTo>
                  <a:lnTo>
                    <a:pt x="5021" y="276"/>
                  </a:lnTo>
                  <a:lnTo>
                    <a:pt x="4690" y="138"/>
                  </a:lnTo>
                  <a:lnTo>
                    <a:pt x="4331" y="55"/>
                  </a:lnTo>
                  <a:lnTo>
                    <a:pt x="39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8"/>
            <p:cNvSpPr/>
            <p:nvPr/>
          </p:nvSpPr>
          <p:spPr>
            <a:xfrm>
              <a:off x="4088575" y="952600"/>
              <a:ext cx="22775" cy="766100"/>
            </a:xfrm>
            <a:custGeom>
              <a:avLst/>
              <a:gdLst/>
              <a:ahLst/>
              <a:cxnLst/>
              <a:rect l="l" t="t" r="r" b="b"/>
              <a:pathLst>
                <a:path w="911" h="30644" extrusionOk="0">
                  <a:moveTo>
                    <a:pt x="469" y="0"/>
                  </a:moveTo>
                  <a:lnTo>
                    <a:pt x="304" y="28"/>
                  </a:lnTo>
                  <a:lnTo>
                    <a:pt x="138" y="110"/>
                  </a:lnTo>
                  <a:lnTo>
                    <a:pt x="83" y="166"/>
                  </a:lnTo>
                  <a:lnTo>
                    <a:pt x="55" y="248"/>
                  </a:lnTo>
                  <a:lnTo>
                    <a:pt x="28" y="331"/>
                  </a:lnTo>
                  <a:lnTo>
                    <a:pt x="0" y="414"/>
                  </a:lnTo>
                  <a:lnTo>
                    <a:pt x="0" y="30230"/>
                  </a:lnTo>
                  <a:lnTo>
                    <a:pt x="28" y="30313"/>
                  </a:lnTo>
                  <a:lnTo>
                    <a:pt x="55" y="30396"/>
                  </a:lnTo>
                  <a:lnTo>
                    <a:pt x="83" y="30478"/>
                  </a:lnTo>
                  <a:lnTo>
                    <a:pt x="138" y="30533"/>
                  </a:lnTo>
                  <a:lnTo>
                    <a:pt x="304" y="30616"/>
                  </a:lnTo>
                  <a:lnTo>
                    <a:pt x="469" y="30644"/>
                  </a:lnTo>
                  <a:lnTo>
                    <a:pt x="635" y="30616"/>
                  </a:lnTo>
                  <a:lnTo>
                    <a:pt x="772" y="30533"/>
                  </a:lnTo>
                  <a:lnTo>
                    <a:pt x="828" y="30478"/>
                  </a:lnTo>
                  <a:lnTo>
                    <a:pt x="883" y="30396"/>
                  </a:lnTo>
                  <a:lnTo>
                    <a:pt x="910" y="30313"/>
                  </a:lnTo>
                  <a:lnTo>
                    <a:pt x="910" y="30230"/>
                  </a:lnTo>
                  <a:lnTo>
                    <a:pt x="910" y="414"/>
                  </a:lnTo>
                  <a:lnTo>
                    <a:pt x="910" y="331"/>
                  </a:lnTo>
                  <a:lnTo>
                    <a:pt x="883" y="248"/>
                  </a:lnTo>
                  <a:lnTo>
                    <a:pt x="828" y="166"/>
                  </a:lnTo>
                  <a:lnTo>
                    <a:pt x="772" y="110"/>
                  </a:lnTo>
                  <a:lnTo>
                    <a:pt x="635" y="28"/>
                  </a:lnTo>
                  <a:lnTo>
                    <a:pt x="46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8"/>
            <p:cNvSpPr/>
            <p:nvPr/>
          </p:nvSpPr>
          <p:spPr>
            <a:xfrm>
              <a:off x="4268550" y="2039325"/>
              <a:ext cx="675075" cy="379975"/>
            </a:xfrm>
            <a:custGeom>
              <a:avLst/>
              <a:gdLst/>
              <a:ahLst/>
              <a:cxnLst/>
              <a:rect l="l" t="t" r="r" b="b"/>
              <a:pathLst>
                <a:path w="27003" h="15199" extrusionOk="0">
                  <a:moveTo>
                    <a:pt x="303" y="0"/>
                  </a:moveTo>
                  <a:lnTo>
                    <a:pt x="166" y="111"/>
                  </a:lnTo>
                  <a:lnTo>
                    <a:pt x="55" y="221"/>
                  </a:lnTo>
                  <a:lnTo>
                    <a:pt x="0" y="387"/>
                  </a:lnTo>
                  <a:lnTo>
                    <a:pt x="0" y="552"/>
                  </a:lnTo>
                  <a:lnTo>
                    <a:pt x="28" y="635"/>
                  </a:lnTo>
                  <a:lnTo>
                    <a:pt x="55" y="718"/>
                  </a:lnTo>
                  <a:lnTo>
                    <a:pt x="138" y="773"/>
                  </a:lnTo>
                  <a:lnTo>
                    <a:pt x="221" y="828"/>
                  </a:lnTo>
                  <a:lnTo>
                    <a:pt x="26341" y="15143"/>
                  </a:lnTo>
                  <a:lnTo>
                    <a:pt x="26451" y="15171"/>
                  </a:lnTo>
                  <a:lnTo>
                    <a:pt x="26534" y="15198"/>
                  </a:lnTo>
                  <a:lnTo>
                    <a:pt x="26617" y="15198"/>
                  </a:lnTo>
                  <a:lnTo>
                    <a:pt x="26699" y="15171"/>
                  </a:lnTo>
                  <a:lnTo>
                    <a:pt x="26837" y="15088"/>
                  </a:lnTo>
                  <a:lnTo>
                    <a:pt x="26948" y="14950"/>
                  </a:lnTo>
                  <a:lnTo>
                    <a:pt x="27003" y="14784"/>
                  </a:lnTo>
                  <a:lnTo>
                    <a:pt x="27003" y="14619"/>
                  </a:lnTo>
                  <a:lnTo>
                    <a:pt x="26975" y="14564"/>
                  </a:lnTo>
                  <a:lnTo>
                    <a:pt x="26920" y="14481"/>
                  </a:lnTo>
                  <a:lnTo>
                    <a:pt x="26865" y="14398"/>
                  </a:lnTo>
                  <a:lnTo>
                    <a:pt x="26782" y="14343"/>
                  </a:lnTo>
                  <a:lnTo>
                    <a:pt x="662" y="56"/>
                  </a:lnTo>
                  <a:lnTo>
                    <a:pt x="5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8"/>
            <p:cNvSpPr/>
            <p:nvPr/>
          </p:nvSpPr>
          <p:spPr>
            <a:xfrm>
              <a:off x="3236975" y="2039325"/>
              <a:ext cx="675100" cy="379975"/>
            </a:xfrm>
            <a:custGeom>
              <a:avLst/>
              <a:gdLst/>
              <a:ahLst/>
              <a:cxnLst/>
              <a:rect l="l" t="t" r="r" b="b"/>
              <a:pathLst>
                <a:path w="27004" h="15199" extrusionOk="0">
                  <a:moveTo>
                    <a:pt x="26452" y="0"/>
                  </a:moveTo>
                  <a:lnTo>
                    <a:pt x="26341" y="56"/>
                  </a:lnTo>
                  <a:lnTo>
                    <a:pt x="221" y="14343"/>
                  </a:lnTo>
                  <a:lnTo>
                    <a:pt x="138" y="14398"/>
                  </a:lnTo>
                  <a:lnTo>
                    <a:pt x="55" y="14481"/>
                  </a:lnTo>
                  <a:lnTo>
                    <a:pt x="28" y="14564"/>
                  </a:lnTo>
                  <a:lnTo>
                    <a:pt x="0" y="14619"/>
                  </a:lnTo>
                  <a:lnTo>
                    <a:pt x="0" y="14784"/>
                  </a:lnTo>
                  <a:lnTo>
                    <a:pt x="55" y="14950"/>
                  </a:lnTo>
                  <a:lnTo>
                    <a:pt x="138" y="15088"/>
                  </a:lnTo>
                  <a:lnTo>
                    <a:pt x="304" y="15171"/>
                  </a:lnTo>
                  <a:lnTo>
                    <a:pt x="386" y="15198"/>
                  </a:lnTo>
                  <a:lnTo>
                    <a:pt x="469" y="15198"/>
                  </a:lnTo>
                  <a:lnTo>
                    <a:pt x="552" y="15171"/>
                  </a:lnTo>
                  <a:lnTo>
                    <a:pt x="635" y="15143"/>
                  </a:lnTo>
                  <a:lnTo>
                    <a:pt x="26782" y="828"/>
                  </a:lnTo>
                  <a:lnTo>
                    <a:pt x="26865" y="773"/>
                  </a:lnTo>
                  <a:lnTo>
                    <a:pt x="26920" y="718"/>
                  </a:lnTo>
                  <a:lnTo>
                    <a:pt x="26976" y="635"/>
                  </a:lnTo>
                  <a:lnTo>
                    <a:pt x="27003" y="552"/>
                  </a:lnTo>
                  <a:lnTo>
                    <a:pt x="27003" y="387"/>
                  </a:lnTo>
                  <a:lnTo>
                    <a:pt x="26948" y="221"/>
                  </a:lnTo>
                  <a:lnTo>
                    <a:pt x="26838" y="111"/>
                  </a:lnTo>
                  <a:lnTo>
                    <a:pt x="267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8"/>
            <p:cNvSpPr/>
            <p:nvPr/>
          </p:nvSpPr>
          <p:spPr>
            <a:xfrm>
              <a:off x="5990350" y="2321350"/>
              <a:ext cx="217225" cy="2367250"/>
            </a:xfrm>
            <a:custGeom>
              <a:avLst/>
              <a:gdLst/>
              <a:ahLst/>
              <a:cxnLst/>
              <a:rect l="l" t="t" r="r" b="b"/>
              <a:pathLst>
                <a:path w="8689" h="94690" extrusionOk="0">
                  <a:moveTo>
                    <a:pt x="3145" y="0"/>
                  </a:moveTo>
                  <a:lnTo>
                    <a:pt x="0" y="94690"/>
                  </a:lnTo>
                  <a:lnTo>
                    <a:pt x="8689" y="94690"/>
                  </a:lnTo>
                  <a:lnTo>
                    <a:pt x="55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8"/>
            <p:cNvSpPr/>
            <p:nvPr/>
          </p:nvSpPr>
          <p:spPr>
            <a:xfrm>
              <a:off x="5994475" y="1351150"/>
              <a:ext cx="208975" cy="921950"/>
            </a:xfrm>
            <a:custGeom>
              <a:avLst/>
              <a:gdLst/>
              <a:ahLst/>
              <a:cxnLst/>
              <a:rect l="l" t="t" r="r" b="b"/>
              <a:pathLst>
                <a:path w="8359" h="36878" extrusionOk="0">
                  <a:moveTo>
                    <a:pt x="4193" y="1"/>
                  </a:moveTo>
                  <a:lnTo>
                    <a:pt x="3752" y="828"/>
                  </a:lnTo>
                  <a:lnTo>
                    <a:pt x="3338" y="1655"/>
                  </a:lnTo>
                  <a:lnTo>
                    <a:pt x="2980" y="2483"/>
                  </a:lnTo>
                  <a:lnTo>
                    <a:pt x="2621" y="3310"/>
                  </a:lnTo>
                  <a:lnTo>
                    <a:pt x="2290" y="4165"/>
                  </a:lnTo>
                  <a:lnTo>
                    <a:pt x="2014" y="4993"/>
                  </a:lnTo>
                  <a:lnTo>
                    <a:pt x="1739" y="5820"/>
                  </a:lnTo>
                  <a:lnTo>
                    <a:pt x="1463" y="6648"/>
                  </a:lnTo>
                  <a:lnTo>
                    <a:pt x="1242" y="7475"/>
                  </a:lnTo>
                  <a:lnTo>
                    <a:pt x="1049" y="8303"/>
                  </a:lnTo>
                  <a:lnTo>
                    <a:pt x="856" y="9130"/>
                  </a:lnTo>
                  <a:lnTo>
                    <a:pt x="690" y="9958"/>
                  </a:lnTo>
                  <a:lnTo>
                    <a:pt x="525" y="10785"/>
                  </a:lnTo>
                  <a:lnTo>
                    <a:pt x="415" y="11585"/>
                  </a:lnTo>
                  <a:lnTo>
                    <a:pt x="304" y="12412"/>
                  </a:lnTo>
                  <a:lnTo>
                    <a:pt x="194" y="13212"/>
                  </a:lnTo>
                  <a:lnTo>
                    <a:pt x="84" y="14812"/>
                  </a:lnTo>
                  <a:lnTo>
                    <a:pt x="1" y="16384"/>
                  </a:lnTo>
                  <a:lnTo>
                    <a:pt x="1" y="17929"/>
                  </a:lnTo>
                  <a:lnTo>
                    <a:pt x="29" y="19446"/>
                  </a:lnTo>
                  <a:lnTo>
                    <a:pt x="139" y="20908"/>
                  </a:lnTo>
                  <a:lnTo>
                    <a:pt x="277" y="22342"/>
                  </a:lnTo>
                  <a:lnTo>
                    <a:pt x="442" y="23721"/>
                  </a:lnTo>
                  <a:lnTo>
                    <a:pt x="635" y="25073"/>
                  </a:lnTo>
                  <a:lnTo>
                    <a:pt x="884" y="26341"/>
                  </a:lnTo>
                  <a:lnTo>
                    <a:pt x="1132" y="27583"/>
                  </a:lnTo>
                  <a:lnTo>
                    <a:pt x="1408" y="28769"/>
                  </a:lnTo>
                  <a:lnTo>
                    <a:pt x="1683" y="29872"/>
                  </a:lnTo>
                  <a:lnTo>
                    <a:pt x="1987" y="30920"/>
                  </a:lnTo>
                  <a:lnTo>
                    <a:pt x="2290" y="31885"/>
                  </a:lnTo>
                  <a:lnTo>
                    <a:pt x="2566" y="32796"/>
                  </a:lnTo>
                  <a:lnTo>
                    <a:pt x="2842" y="33595"/>
                  </a:lnTo>
                  <a:lnTo>
                    <a:pt x="3366" y="35002"/>
                  </a:lnTo>
                  <a:lnTo>
                    <a:pt x="3807" y="36023"/>
                  </a:lnTo>
                  <a:lnTo>
                    <a:pt x="4083" y="36657"/>
                  </a:lnTo>
                  <a:lnTo>
                    <a:pt x="4193" y="36878"/>
                  </a:lnTo>
                  <a:lnTo>
                    <a:pt x="4276" y="36657"/>
                  </a:lnTo>
                  <a:lnTo>
                    <a:pt x="4580" y="36023"/>
                  </a:lnTo>
                  <a:lnTo>
                    <a:pt x="4993" y="35002"/>
                  </a:lnTo>
                  <a:lnTo>
                    <a:pt x="5517" y="33595"/>
                  </a:lnTo>
                  <a:lnTo>
                    <a:pt x="5793" y="32796"/>
                  </a:lnTo>
                  <a:lnTo>
                    <a:pt x="6069" y="31885"/>
                  </a:lnTo>
                  <a:lnTo>
                    <a:pt x="6372" y="30920"/>
                  </a:lnTo>
                  <a:lnTo>
                    <a:pt x="6676" y="29872"/>
                  </a:lnTo>
                  <a:lnTo>
                    <a:pt x="6952" y="28769"/>
                  </a:lnTo>
                  <a:lnTo>
                    <a:pt x="7227" y="27583"/>
                  </a:lnTo>
                  <a:lnTo>
                    <a:pt x="7476" y="26341"/>
                  </a:lnTo>
                  <a:lnTo>
                    <a:pt x="7724" y="25073"/>
                  </a:lnTo>
                  <a:lnTo>
                    <a:pt x="7917" y="23721"/>
                  </a:lnTo>
                  <a:lnTo>
                    <a:pt x="8082" y="22342"/>
                  </a:lnTo>
                  <a:lnTo>
                    <a:pt x="8220" y="20908"/>
                  </a:lnTo>
                  <a:lnTo>
                    <a:pt x="8331" y="19446"/>
                  </a:lnTo>
                  <a:lnTo>
                    <a:pt x="8358" y="17929"/>
                  </a:lnTo>
                  <a:lnTo>
                    <a:pt x="8358" y="16384"/>
                  </a:lnTo>
                  <a:lnTo>
                    <a:pt x="8276" y="14812"/>
                  </a:lnTo>
                  <a:lnTo>
                    <a:pt x="8165" y="13212"/>
                  </a:lnTo>
                  <a:lnTo>
                    <a:pt x="8055" y="12412"/>
                  </a:lnTo>
                  <a:lnTo>
                    <a:pt x="7945" y="11585"/>
                  </a:lnTo>
                  <a:lnTo>
                    <a:pt x="7834" y="10785"/>
                  </a:lnTo>
                  <a:lnTo>
                    <a:pt x="7669" y="9958"/>
                  </a:lnTo>
                  <a:lnTo>
                    <a:pt x="7503" y="9130"/>
                  </a:lnTo>
                  <a:lnTo>
                    <a:pt x="7338" y="8303"/>
                  </a:lnTo>
                  <a:lnTo>
                    <a:pt x="7117" y="7475"/>
                  </a:lnTo>
                  <a:lnTo>
                    <a:pt x="6896" y="6648"/>
                  </a:lnTo>
                  <a:lnTo>
                    <a:pt x="6621" y="5820"/>
                  </a:lnTo>
                  <a:lnTo>
                    <a:pt x="6345" y="4993"/>
                  </a:lnTo>
                  <a:lnTo>
                    <a:pt x="6069" y="4165"/>
                  </a:lnTo>
                  <a:lnTo>
                    <a:pt x="5738" y="3310"/>
                  </a:lnTo>
                  <a:lnTo>
                    <a:pt x="5379" y="2483"/>
                  </a:lnTo>
                  <a:lnTo>
                    <a:pt x="5021" y="1655"/>
                  </a:lnTo>
                  <a:lnTo>
                    <a:pt x="4607" y="828"/>
                  </a:lnTo>
                  <a:lnTo>
                    <a:pt x="41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p:nvPr/>
          </p:nvSpPr>
          <p:spPr>
            <a:xfrm>
              <a:off x="5296650" y="2273075"/>
              <a:ext cx="802675" cy="451000"/>
            </a:xfrm>
            <a:custGeom>
              <a:avLst/>
              <a:gdLst/>
              <a:ahLst/>
              <a:cxnLst/>
              <a:rect l="l" t="t" r="r" b="b"/>
              <a:pathLst>
                <a:path w="32107" h="18040" extrusionOk="0">
                  <a:moveTo>
                    <a:pt x="32106" y="1"/>
                  </a:moveTo>
                  <a:lnTo>
                    <a:pt x="31858" y="28"/>
                  </a:lnTo>
                  <a:lnTo>
                    <a:pt x="31169" y="83"/>
                  </a:lnTo>
                  <a:lnTo>
                    <a:pt x="30065" y="221"/>
                  </a:lnTo>
                  <a:lnTo>
                    <a:pt x="28603" y="442"/>
                  </a:lnTo>
                  <a:lnTo>
                    <a:pt x="27748" y="608"/>
                  </a:lnTo>
                  <a:lnTo>
                    <a:pt x="26811" y="801"/>
                  </a:lnTo>
                  <a:lnTo>
                    <a:pt x="25818" y="1021"/>
                  </a:lnTo>
                  <a:lnTo>
                    <a:pt x="24770" y="1269"/>
                  </a:lnTo>
                  <a:lnTo>
                    <a:pt x="23666" y="1545"/>
                  </a:lnTo>
                  <a:lnTo>
                    <a:pt x="22508" y="1904"/>
                  </a:lnTo>
                  <a:lnTo>
                    <a:pt x="21322" y="2262"/>
                  </a:lnTo>
                  <a:lnTo>
                    <a:pt x="20081" y="2704"/>
                  </a:lnTo>
                  <a:lnTo>
                    <a:pt x="18812" y="3173"/>
                  </a:lnTo>
                  <a:lnTo>
                    <a:pt x="17515" y="3697"/>
                  </a:lnTo>
                  <a:lnTo>
                    <a:pt x="16219" y="4276"/>
                  </a:lnTo>
                  <a:lnTo>
                    <a:pt x="14895" y="4910"/>
                  </a:lnTo>
                  <a:lnTo>
                    <a:pt x="13544" y="5627"/>
                  </a:lnTo>
                  <a:lnTo>
                    <a:pt x="12220" y="6372"/>
                  </a:lnTo>
                  <a:lnTo>
                    <a:pt x="10868" y="7200"/>
                  </a:lnTo>
                  <a:lnTo>
                    <a:pt x="9544" y="8110"/>
                  </a:lnTo>
                  <a:lnTo>
                    <a:pt x="8910" y="8579"/>
                  </a:lnTo>
                  <a:lnTo>
                    <a:pt x="8248" y="9075"/>
                  </a:lnTo>
                  <a:lnTo>
                    <a:pt x="7586" y="9572"/>
                  </a:lnTo>
                  <a:lnTo>
                    <a:pt x="6952" y="10123"/>
                  </a:lnTo>
                  <a:lnTo>
                    <a:pt x="6317" y="10675"/>
                  </a:lnTo>
                  <a:lnTo>
                    <a:pt x="5710" y="11227"/>
                  </a:lnTo>
                  <a:lnTo>
                    <a:pt x="5076" y="11806"/>
                  </a:lnTo>
                  <a:lnTo>
                    <a:pt x="4469" y="12413"/>
                  </a:lnTo>
                  <a:lnTo>
                    <a:pt x="3862" y="13047"/>
                  </a:lnTo>
                  <a:lnTo>
                    <a:pt x="3283" y="13709"/>
                  </a:lnTo>
                  <a:lnTo>
                    <a:pt x="2704" y="14371"/>
                  </a:lnTo>
                  <a:lnTo>
                    <a:pt x="2125" y="15061"/>
                  </a:lnTo>
                  <a:lnTo>
                    <a:pt x="1573" y="15778"/>
                  </a:lnTo>
                  <a:lnTo>
                    <a:pt x="1049" y="16522"/>
                  </a:lnTo>
                  <a:lnTo>
                    <a:pt x="497" y="17267"/>
                  </a:lnTo>
                  <a:lnTo>
                    <a:pt x="1" y="18039"/>
                  </a:lnTo>
                  <a:lnTo>
                    <a:pt x="939" y="18012"/>
                  </a:lnTo>
                  <a:lnTo>
                    <a:pt x="1849" y="17957"/>
                  </a:lnTo>
                  <a:lnTo>
                    <a:pt x="2759" y="17874"/>
                  </a:lnTo>
                  <a:lnTo>
                    <a:pt x="3642" y="17764"/>
                  </a:lnTo>
                  <a:lnTo>
                    <a:pt x="4524" y="17653"/>
                  </a:lnTo>
                  <a:lnTo>
                    <a:pt x="5407" y="17515"/>
                  </a:lnTo>
                  <a:lnTo>
                    <a:pt x="6262" y="17350"/>
                  </a:lnTo>
                  <a:lnTo>
                    <a:pt x="7117" y="17157"/>
                  </a:lnTo>
                  <a:lnTo>
                    <a:pt x="7945" y="16964"/>
                  </a:lnTo>
                  <a:lnTo>
                    <a:pt x="8772" y="16715"/>
                  </a:lnTo>
                  <a:lnTo>
                    <a:pt x="9572" y="16495"/>
                  </a:lnTo>
                  <a:lnTo>
                    <a:pt x="10372" y="16219"/>
                  </a:lnTo>
                  <a:lnTo>
                    <a:pt x="11172" y="15971"/>
                  </a:lnTo>
                  <a:lnTo>
                    <a:pt x="11944" y="15667"/>
                  </a:lnTo>
                  <a:lnTo>
                    <a:pt x="12689" y="15364"/>
                  </a:lnTo>
                  <a:lnTo>
                    <a:pt x="13433" y="15061"/>
                  </a:lnTo>
                  <a:lnTo>
                    <a:pt x="14895" y="14399"/>
                  </a:lnTo>
                  <a:lnTo>
                    <a:pt x="16302" y="13681"/>
                  </a:lnTo>
                  <a:lnTo>
                    <a:pt x="17653" y="12937"/>
                  </a:lnTo>
                  <a:lnTo>
                    <a:pt x="18922" y="12164"/>
                  </a:lnTo>
                  <a:lnTo>
                    <a:pt x="20163" y="11365"/>
                  </a:lnTo>
                  <a:lnTo>
                    <a:pt x="21349" y="10537"/>
                  </a:lnTo>
                  <a:lnTo>
                    <a:pt x="22480" y="9710"/>
                  </a:lnTo>
                  <a:lnTo>
                    <a:pt x="23528" y="8882"/>
                  </a:lnTo>
                  <a:lnTo>
                    <a:pt x="24549" y="8027"/>
                  </a:lnTo>
                  <a:lnTo>
                    <a:pt x="25487" y="7200"/>
                  </a:lnTo>
                  <a:lnTo>
                    <a:pt x="26369" y="6400"/>
                  </a:lnTo>
                  <a:lnTo>
                    <a:pt x="27197" y="5600"/>
                  </a:lnTo>
                  <a:lnTo>
                    <a:pt x="27969" y="4855"/>
                  </a:lnTo>
                  <a:lnTo>
                    <a:pt x="28686" y="4110"/>
                  </a:lnTo>
                  <a:lnTo>
                    <a:pt x="29321" y="3421"/>
                  </a:lnTo>
                  <a:lnTo>
                    <a:pt x="29900" y="2759"/>
                  </a:lnTo>
                  <a:lnTo>
                    <a:pt x="30838" y="1628"/>
                  </a:lnTo>
                  <a:lnTo>
                    <a:pt x="31527" y="773"/>
                  </a:lnTo>
                  <a:lnTo>
                    <a:pt x="31941" y="194"/>
                  </a:lnTo>
                  <a:lnTo>
                    <a:pt x="321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8"/>
            <p:cNvSpPr/>
            <p:nvPr/>
          </p:nvSpPr>
          <p:spPr>
            <a:xfrm>
              <a:off x="6099300" y="2273075"/>
              <a:ext cx="801975" cy="451000"/>
            </a:xfrm>
            <a:custGeom>
              <a:avLst/>
              <a:gdLst/>
              <a:ahLst/>
              <a:cxnLst/>
              <a:rect l="l" t="t" r="r" b="b"/>
              <a:pathLst>
                <a:path w="32079" h="18040" extrusionOk="0">
                  <a:moveTo>
                    <a:pt x="0" y="1"/>
                  </a:moveTo>
                  <a:lnTo>
                    <a:pt x="138" y="194"/>
                  </a:lnTo>
                  <a:lnTo>
                    <a:pt x="552" y="773"/>
                  </a:lnTo>
                  <a:lnTo>
                    <a:pt x="1242" y="1628"/>
                  </a:lnTo>
                  <a:lnTo>
                    <a:pt x="2207" y="2759"/>
                  </a:lnTo>
                  <a:lnTo>
                    <a:pt x="2759" y="3421"/>
                  </a:lnTo>
                  <a:lnTo>
                    <a:pt x="3421" y="4110"/>
                  </a:lnTo>
                  <a:lnTo>
                    <a:pt x="4110" y="4855"/>
                  </a:lnTo>
                  <a:lnTo>
                    <a:pt x="4882" y="5600"/>
                  </a:lnTo>
                  <a:lnTo>
                    <a:pt x="5710" y="6400"/>
                  </a:lnTo>
                  <a:lnTo>
                    <a:pt x="6593" y="7200"/>
                  </a:lnTo>
                  <a:lnTo>
                    <a:pt x="7530" y="8027"/>
                  </a:lnTo>
                  <a:lnTo>
                    <a:pt x="8551" y="8882"/>
                  </a:lnTo>
                  <a:lnTo>
                    <a:pt x="9599" y="9710"/>
                  </a:lnTo>
                  <a:lnTo>
                    <a:pt x="10730" y="10537"/>
                  </a:lnTo>
                  <a:lnTo>
                    <a:pt x="11916" y="11365"/>
                  </a:lnTo>
                  <a:lnTo>
                    <a:pt x="13157" y="12164"/>
                  </a:lnTo>
                  <a:lnTo>
                    <a:pt x="14453" y="12937"/>
                  </a:lnTo>
                  <a:lnTo>
                    <a:pt x="15777" y="13681"/>
                  </a:lnTo>
                  <a:lnTo>
                    <a:pt x="17184" y="14399"/>
                  </a:lnTo>
                  <a:lnTo>
                    <a:pt x="18646" y="15061"/>
                  </a:lnTo>
                  <a:lnTo>
                    <a:pt x="19391" y="15364"/>
                  </a:lnTo>
                  <a:lnTo>
                    <a:pt x="20135" y="15667"/>
                  </a:lnTo>
                  <a:lnTo>
                    <a:pt x="20908" y="15971"/>
                  </a:lnTo>
                  <a:lnTo>
                    <a:pt x="21707" y="16219"/>
                  </a:lnTo>
                  <a:lnTo>
                    <a:pt x="22507" y="16495"/>
                  </a:lnTo>
                  <a:lnTo>
                    <a:pt x="23307" y="16715"/>
                  </a:lnTo>
                  <a:lnTo>
                    <a:pt x="24135" y="16964"/>
                  </a:lnTo>
                  <a:lnTo>
                    <a:pt x="24962" y="17157"/>
                  </a:lnTo>
                  <a:lnTo>
                    <a:pt x="25817" y="17350"/>
                  </a:lnTo>
                  <a:lnTo>
                    <a:pt x="26672" y="17515"/>
                  </a:lnTo>
                  <a:lnTo>
                    <a:pt x="27555" y="17653"/>
                  </a:lnTo>
                  <a:lnTo>
                    <a:pt x="28437" y="17764"/>
                  </a:lnTo>
                  <a:lnTo>
                    <a:pt x="29320" y="17874"/>
                  </a:lnTo>
                  <a:lnTo>
                    <a:pt x="30230" y="17957"/>
                  </a:lnTo>
                  <a:lnTo>
                    <a:pt x="31141" y="18012"/>
                  </a:lnTo>
                  <a:lnTo>
                    <a:pt x="32078" y="18039"/>
                  </a:lnTo>
                  <a:lnTo>
                    <a:pt x="31582" y="17267"/>
                  </a:lnTo>
                  <a:lnTo>
                    <a:pt x="31058" y="16522"/>
                  </a:lnTo>
                  <a:lnTo>
                    <a:pt x="30506" y="15778"/>
                  </a:lnTo>
                  <a:lnTo>
                    <a:pt x="29955" y="15061"/>
                  </a:lnTo>
                  <a:lnTo>
                    <a:pt x="29375" y="14371"/>
                  </a:lnTo>
                  <a:lnTo>
                    <a:pt x="28796" y="13709"/>
                  </a:lnTo>
                  <a:lnTo>
                    <a:pt x="28217" y="13047"/>
                  </a:lnTo>
                  <a:lnTo>
                    <a:pt x="27610" y="12413"/>
                  </a:lnTo>
                  <a:lnTo>
                    <a:pt x="27003" y="11806"/>
                  </a:lnTo>
                  <a:lnTo>
                    <a:pt x="26396" y="11227"/>
                  </a:lnTo>
                  <a:lnTo>
                    <a:pt x="25762" y="10675"/>
                  </a:lnTo>
                  <a:lnTo>
                    <a:pt x="25128" y="10123"/>
                  </a:lnTo>
                  <a:lnTo>
                    <a:pt x="24493" y="9572"/>
                  </a:lnTo>
                  <a:lnTo>
                    <a:pt x="23831" y="9075"/>
                  </a:lnTo>
                  <a:lnTo>
                    <a:pt x="23197" y="8579"/>
                  </a:lnTo>
                  <a:lnTo>
                    <a:pt x="22535" y="8110"/>
                  </a:lnTo>
                  <a:lnTo>
                    <a:pt x="21211" y="7200"/>
                  </a:lnTo>
                  <a:lnTo>
                    <a:pt x="19859" y="6372"/>
                  </a:lnTo>
                  <a:lnTo>
                    <a:pt x="18536" y="5627"/>
                  </a:lnTo>
                  <a:lnTo>
                    <a:pt x="17184" y="4910"/>
                  </a:lnTo>
                  <a:lnTo>
                    <a:pt x="15860" y="4276"/>
                  </a:lnTo>
                  <a:lnTo>
                    <a:pt x="14564" y="3697"/>
                  </a:lnTo>
                  <a:lnTo>
                    <a:pt x="13267" y="3173"/>
                  </a:lnTo>
                  <a:lnTo>
                    <a:pt x="11999" y="2704"/>
                  </a:lnTo>
                  <a:lnTo>
                    <a:pt x="10757" y="2262"/>
                  </a:lnTo>
                  <a:lnTo>
                    <a:pt x="9571" y="1904"/>
                  </a:lnTo>
                  <a:lnTo>
                    <a:pt x="8413" y="1545"/>
                  </a:lnTo>
                  <a:lnTo>
                    <a:pt x="7310" y="1269"/>
                  </a:lnTo>
                  <a:lnTo>
                    <a:pt x="6262" y="1021"/>
                  </a:lnTo>
                  <a:lnTo>
                    <a:pt x="5269" y="801"/>
                  </a:lnTo>
                  <a:lnTo>
                    <a:pt x="4331" y="608"/>
                  </a:lnTo>
                  <a:lnTo>
                    <a:pt x="3476" y="442"/>
                  </a:lnTo>
                  <a:lnTo>
                    <a:pt x="2041" y="221"/>
                  </a:lnTo>
                  <a:lnTo>
                    <a:pt x="938" y="83"/>
                  </a:lnTo>
                  <a:lnTo>
                    <a:pt x="221" y="28"/>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8"/>
            <p:cNvSpPr/>
            <p:nvPr/>
          </p:nvSpPr>
          <p:spPr>
            <a:xfrm>
              <a:off x="5967600" y="2141375"/>
              <a:ext cx="262725" cy="263425"/>
            </a:xfrm>
            <a:custGeom>
              <a:avLst/>
              <a:gdLst/>
              <a:ahLst/>
              <a:cxnLst/>
              <a:rect l="l" t="t" r="r" b="b"/>
              <a:pathLst>
                <a:path w="10509" h="10537" extrusionOk="0">
                  <a:moveTo>
                    <a:pt x="5268" y="1"/>
                  </a:moveTo>
                  <a:lnTo>
                    <a:pt x="4717" y="28"/>
                  </a:lnTo>
                  <a:lnTo>
                    <a:pt x="4193" y="111"/>
                  </a:lnTo>
                  <a:lnTo>
                    <a:pt x="3696" y="249"/>
                  </a:lnTo>
                  <a:lnTo>
                    <a:pt x="3200" y="414"/>
                  </a:lnTo>
                  <a:lnTo>
                    <a:pt x="2758" y="635"/>
                  </a:lnTo>
                  <a:lnTo>
                    <a:pt x="2317" y="911"/>
                  </a:lnTo>
                  <a:lnTo>
                    <a:pt x="1903" y="1214"/>
                  </a:lnTo>
                  <a:lnTo>
                    <a:pt x="1545" y="1545"/>
                  </a:lnTo>
                  <a:lnTo>
                    <a:pt x="1186" y="1931"/>
                  </a:lnTo>
                  <a:lnTo>
                    <a:pt x="910" y="2317"/>
                  </a:lnTo>
                  <a:lnTo>
                    <a:pt x="635" y="2759"/>
                  </a:lnTo>
                  <a:lnTo>
                    <a:pt x="414" y="3228"/>
                  </a:lnTo>
                  <a:lnTo>
                    <a:pt x="248" y="3697"/>
                  </a:lnTo>
                  <a:lnTo>
                    <a:pt x="111" y="4221"/>
                  </a:lnTo>
                  <a:lnTo>
                    <a:pt x="28" y="4745"/>
                  </a:lnTo>
                  <a:lnTo>
                    <a:pt x="0" y="5269"/>
                  </a:lnTo>
                  <a:lnTo>
                    <a:pt x="28" y="5820"/>
                  </a:lnTo>
                  <a:lnTo>
                    <a:pt x="111" y="6344"/>
                  </a:lnTo>
                  <a:lnTo>
                    <a:pt x="248" y="6841"/>
                  </a:lnTo>
                  <a:lnTo>
                    <a:pt x="414" y="7337"/>
                  </a:lnTo>
                  <a:lnTo>
                    <a:pt x="635" y="7779"/>
                  </a:lnTo>
                  <a:lnTo>
                    <a:pt x="910" y="8220"/>
                  </a:lnTo>
                  <a:lnTo>
                    <a:pt x="1186" y="8634"/>
                  </a:lnTo>
                  <a:lnTo>
                    <a:pt x="1545" y="8992"/>
                  </a:lnTo>
                  <a:lnTo>
                    <a:pt x="1903" y="9351"/>
                  </a:lnTo>
                  <a:lnTo>
                    <a:pt x="2317" y="9654"/>
                  </a:lnTo>
                  <a:lnTo>
                    <a:pt x="2758" y="9903"/>
                  </a:lnTo>
                  <a:lnTo>
                    <a:pt x="3200" y="10123"/>
                  </a:lnTo>
                  <a:lnTo>
                    <a:pt x="3696" y="10316"/>
                  </a:lnTo>
                  <a:lnTo>
                    <a:pt x="4193" y="10427"/>
                  </a:lnTo>
                  <a:lnTo>
                    <a:pt x="4717" y="10509"/>
                  </a:lnTo>
                  <a:lnTo>
                    <a:pt x="5268" y="10537"/>
                  </a:lnTo>
                  <a:lnTo>
                    <a:pt x="5792" y="10509"/>
                  </a:lnTo>
                  <a:lnTo>
                    <a:pt x="6317" y="10427"/>
                  </a:lnTo>
                  <a:lnTo>
                    <a:pt x="6813" y="10316"/>
                  </a:lnTo>
                  <a:lnTo>
                    <a:pt x="7309" y="10123"/>
                  </a:lnTo>
                  <a:lnTo>
                    <a:pt x="7751" y="9903"/>
                  </a:lnTo>
                  <a:lnTo>
                    <a:pt x="8192" y="9654"/>
                  </a:lnTo>
                  <a:lnTo>
                    <a:pt x="8606" y="9351"/>
                  </a:lnTo>
                  <a:lnTo>
                    <a:pt x="8964" y="8992"/>
                  </a:lnTo>
                  <a:lnTo>
                    <a:pt x="9323" y="8634"/>
                  </a:lnTo>
                  <a:lnTo>
                    <a:pt x="9626" y="8220"/>
                  </a:lnTo>
                  <a:lnTo>
                    <a:pt x="9875" y="7779"/>
                  </a:lnTo>
                  <a:lnTo>
                    <a:pt x="10095" y="7337"/>
                  </a:lnTo>
                  <a:lnTo>
                    <a:pt x="10288" y="6841"/>
                  </a:lnTo>
                  <a:lnTo>
                    <a:pt x="10399" y="6344"/>
                  </a:lnTo>
                  <a:lnTo>
                    <a:pt x="10481" y="5820"/>
                  </a:lnTo>
                  <a:lnTo>
                    <a:pt x="10509" y="5269"/>
                  </a:lnTo>
                  <a:lnTo>
                    <a:pt x="10481" y="4745"/>
                  </a:lnTo>
                  <a:lnTo>
                    <a:pt x="10399" y="4221"/>
                  </a:lnTo>
                  <a:lnTo>
                    <a:pt x="10288" y="3697"/>
                  </a:lnTo>
                  <a:lnTo>
                    <a:pt x="10095" y="3228"/>
                  </a:lnTo>
                  <a:lnTo>
                    <a:pt x="9875" y="2759"/>
                  </a:lnTo>
                  <a:lnTo>
                    <a:pt x="9626" y="2317"/>
                  </a:lnTo>
                  <a:lnTo>
                    <a:pt x="9323" y="1931"/>
                  </a:lnTo>
                  <a:lnTo>
                    <a:pt x="8964" y="1545"/>
                  </a:lnTo>
                  <a:lnTo>
                    <a:pt x="8606" y="1214"/>
                  </a:lnTo>
                  <a:lnTo>
                    <a:pt x="8192" y="911"/>
                  </a:lnTo>
                  <a:lnTo>
                    <a:pt x="7751" y="635"/>
                  </a:lnTo>
                  <a:lnTo>
                    <a:pt x="7309" y="414"/>
                  </a:lnTo>
                  <a:lnTo>
                    <a:pt x="6813" y="249"/>
                  </a:lnTo>
                  <a:lnTo>
                    <a:pt x="6317" y="111"/>
                  </a:lnTo>
                  <a:lnTo>
                    <a:pt x="5792" y="28"/>
                  </a:lnTo>
                  <a:lnTo>
                    <a:pt x="5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8"/>
            <p:cNvSpPr/>
            <p:nvPr/>
          </p:nvSpPr>
          <p:spPr>
            <a:xfrm>
              <a:off x="6024825" y="2199300"/>
              <a:ext cx="148275" cy="148275"/>
            </a:xfrm>
            <a:custGeom>
              <a:avLst/>
              <a:gdLst/>
              <a:ahLst/>
              <a:cxnLst/>
              <a:rect l="l" t="t" r="r" b="b"/>
              <a:pathLst>
                <a:path w="5931" h="5931" extrusionOk="0">
                  <a:moveTo>
                    <a:pt x="2676" y="0"/>
                  </a:moveTo>
                  <a:lnTo>
                    <a:pt x="2373" y="56"/>
                  </a:lnTo>
                  <a:lnTo>
                    <a:pt x="2097" y="111"/>
                  </a:lnTo>
                  <a:lnTo>
                    <a:pt x="1821" y="221"/>
                  </a:lnTo>
                  <a:lnTo>
                    <a:pt x="1545" y="359"/>
                  </a:lnTo>
                  <a:lnTo>
                    <a:pt x="1297" y="497"/>
                  </a:lnTo>
                  <a:lnTo>
                    <a:pt x="1076" y="662"/>
                  </a:lnTo>
                  <a:lnTo>
                    <a:pt x="883" y="855"/>
                  </a:lnTo>
                  <a:lnTo>
                    <a:pt x="690" y="1076"/>
                  </a:lnTo>
                  <a:lnTo>
                    <a:pt x="497" y="1297"/>
                  </a:lnTo>
                  <a:lnTo>
                    <a:pt x="359" y="1545"/>
                  </a:lnTo>
                  <a:lnTo>
                    <a:pt x="249" y="1793"/>
                  </a:lnTo>
                  <a:lnTo>
                    <a:pt x="138" y="2069"/>
                  </a:lnTo>
                  <a:lnTo>
                    <a:pt x="56" y="2372"/>
                  </a:lnTo>
                  <a:lnTo>
                    <a:pt x="28" y="2648"/>
                  </a:lnTo>
                  <a:lnTo>
                    <a:pt x="1" y="2952"/>
                  </a:lnTo>
                  <a:lnTo>
                    <a:pt x="28" y="3255"/>
                  </a:lnTo>
                  <a:lnTo>
                    <a:pt x="56" y="3559"/>
                  </a:lnTo>
                  <a:lnTo>
                    <a:pt x="138" y="3834"/>
                  </a:lnTo>
                  <a:lnTo>
                    <a:pt x="249" y="4110"/>
                  </a:lnTo>
                  <a:lnTo>
                    <a:pt x="359" y="4386"/>
                  </a:lnTo>
                  <a:lnTo>
                    <a:pt x="497" y="4607"/>
                  </a:lnTo>
                  <a:lnTo>
                    <a:pt x="690" y="4855"/>
                  </a:lnTo>
                  <a:lnTo>
                    <a:pt x="883" y="5048"/>
                  </a:lnTo>
                  <a:lnTo>
                    <a:pt x="1076" y="5241"/>
                  </a:lnTo>
                  <a:lnTo>
                    <a:pt x="1297" y="5434"/>
                  </a:lnTo>
                  <a:lnTo>
                    <a:pt x="1545" y="5572"/>
                  </a:lnTo>
                  <a:lnTo>
                    <a:pt x="1821" y="5682"/>
                  </a:lnTo>
                  <a:lnTo>
                    <a:pt x="2097" y="5793"/>
                  </a:lnTo>
                  <a:lnTo>
                    <a:pt x="2373" y="5875"/>
                  </a:lnTo>
                  <a:lnTo>
                    <a:pt x="2676" y="5903"/>
                  </a:lnTo>
                  <a:lnTo>
                    <a:pt x="2979" y="5931"/>
                  </a:lnTo>
                  <a:lnTo>
                    <a:pt x="3283" y="5903"/>
                  </a:lnTo>
                  <a:lnTo>
                    <a:pt x="3559" y="5875"/>
                  </a:lnTo>
                  <a:lnTo>
                    <a:pt x="3834" y="5793"/>
                  </a:lnTo>
                  <a:lnTo>
                    <a:pt x="4110" y="5682"/>
                  </a:lnTo>
                  <a:lnTo>
                    <a:pt x="4386" y="5572"/>
                  </a:lnTo>
                  <a:lnTo>
                    <a:pt x="4634" y="5434"/>
                  </a:lnTo>
                  <a:lnTo>
                    <a:pt x="4855" y="5241"/>
                  </a:lnTo>
                  <a:lnTo>
                    <a:pt x="5076" y="5048"/>
                  </a:lnTo>
                  <a:lnTo>
                    <a:pt x="5241" y="4855"/>
                  </a:lnTo>
                  <a:lnTo>
                    <a:pt x="5434" y="4607"/>
                  </a:lnTo>
                  <a:lnTo>
                    <a:pt x="5572" y="4386"/>
                  </a:lnTo>
                  <a:lnTo>
                    <a:pt x="5710" y="4110"/>
                  </a:lnTo>
                  <a:lnTo>
                    <a:pt x="5793" y="3834"/>
                  </a:lnTo>
                  <a:lnTo>
                    <a:pt x="5876" y="3559"/>
                  </a:lnTo>
                  <a:lnTo>
                    <a:pt x="5903" y="3255"/>
                  </a:lnTo>
                  <a:lnTo>
                    <a:pt x="5931" y="2952"/>
                  </a:lnTo>
                  <a:lnTo>
                    <a:pt x="5903" y="2648"/>
                  </a:lnTo>
                  <a:lnTo>
                    <a:pt x="5876" y="2372"/>
                  </a:lnTo>
                  <a:lnTo>
                    <a:pt x="5793" y="2069"/>
                  </a:lnTo>
                  <a:lnTo>
                    <a:pt x="5710" y="1793"/>
                  </a:lnTo>
                  <a:lnTo>
                    <a:pt x="5572" y="1545"/>
                  </a:lnTo>
                  <a:lnTo>
                    <a:pt x="5434" y="1297"/>
                  </a:lnTo>
                  <a:lnTo>
                    <a:pt x="5241" y="1076"/>
                  </a:lnTo>
                  <a:lnTo>
                    <a:pt x="5076" y="855"/>
                  </a:lnTo>
                  <a:lnTo>
                    <a:pt x="4855" y="662"/>
                  </a:lnTo>
                  <a:lnTo>
                    <a:pt x="4634" y="497"/>
                  </a:lnTo>
                  <a:lnTo>
                    <a:pt x="4386" y="359"/>
                  </a:lnTo>
                  <a:lnTo>
                    <a:pt x="4110" y="221"/>
                  </a:lnTo>
                  <a:lnTo>
                    <a:pt x="3834" y="111"/>
                  </a:lnTo>
                  <a:lnTo>
                    <a:pt x="3559" y="56"/>
                  </a:lnTo>
                  <a:lnTo>
                    <a:pt x="3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p:nvPr/>
          </p:nvSpPr>
          <p:spPr>
            <a:xfrm>
              <a:off x="6089650" y="1463550"/>
              <a:ext cx="18625" cy="630275"/>
            </a:xfrm>
            <a:custGeom>
              <a:avLst/>
              <a:gdLst/>
              <a:ahLst/>
              <a:cxnLst/>
              <a:rect l="l" t="t" r="r" b="b"/>
              <a:pathLst>
                <a:path w="745" h="25211" extrusionOk="0">
                  <a:moveTo>
                    <a:pt x="386" y="0"/>
                  </a:moveTo>
                  <a:lnTo>
                    <a:pt x="248" y="28"/>
                  </a:lnTo>
                  <a:lnTo>
                    <a:pt x="111" y="83"/>
                  </a:lnTo>
                  <a:lnTo>
                    <a:pt x="28" y="193"/>
                  </a:lnTo>
                  <a:lnTo>
                    <a:pt x="0" y="276"/>
                  </a:lnTo>
                  <a:lnTo>
                    <a:pt x="0" y="359"/>
                  </a:lnTo>
                  <a:lnTo>
                    <a:pt x="0" y="24852"/>
                  </a:lnTo>
                  <a:lnTo>
                    <a:pt x="0" y="24935"/>
                  </a:lnTo>
                  <a:lnTo>
                    <a:pt x="28" y="25017"/>
                  </a:lnTo>
                  <a:lnTo>
                    <a:pt x="111" y="25128"/>
                  </a:lnTo>
                  <a:lnTo>
                    <a:pt x="248" y="25183"/>
                  </a:lnTo>
                  <a:lnTo>
                    <a:pt x="386" y="25210"/>
                  </a:lnTo>
                  <a:lnTo>
                    <a:pt x="497" y="25183"/>
                  </a:lnTo>
                  <a:lnTo>
                    <a:pt x="635" y="25128"/>
                  </a:lnTo>
                  <a:lnTo>
                    <a:pt x="717" y="25017"/>
                  </a:lnTo>
                  <a:lnTo>
                    <a:pt x="745" y="24935"/>
                  </a:lnTo>
                  <a:lnTo>
                    <a:pt x="745" y="24852"/>
                  </a:lnTo>
                  <a:lnTo>
                    <a:pt x="745" y="359"/>
                  </a:lnTo>
                  <a:lnTo>
                    <a:pt x="745" y="276"/>
                  </a:lnTo>
                  <a:lnTo>
                    <a:pt x="717" y="193"/>
                  </a:lnTo>
                  <a:lnTo>
                    <a:pt x="635" y="83"/>
                  </a:lnTo>
                  <a:lnTo>
                    <a:pt x="497" y="28"/>
                  </a:lnTo>
                  <a:lnTo>
                    <a:pt x="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a:off x="6237200" y="2357200"/>
              <a:ext cx="555125" cy="312400"/>
            </a:xfrm>
            <a:custGeom>
              <a:avLst/>
              <a:gdLst/>
              <a:ahLst/>
              <a:cxnLst/>
              <a:rect l="l" t="t" r="r" b="b"/>
              <a:pathLst>
                <a:path w="22205" h="12496" extrusionOk="0">
                  <a:moveTo>
                    <a:pt x="387" y="1"/>
                  </a:moveTo>
                  <a:lnTo>
                    <a:pt x="249" y="28"/>
                  </a:lnTo>
                  <a:lnTo>
                    <a:pt x="139" y="83"/>
                  </a:lnTo>
                  <a:lnTo>
                    <a:pt x="56" y="194"/>
                  </a:lnTo>
                  <a:lnTo>
                    <a:pt x="1" y="332"/>
                  </a:lnTo>
                  <a:lnTo>
                    <a:pt x="1" y="470"/>
                  </a:lnTo>
                  <a:lnTo>
                    <a:pt x="56" y="608"/>
                  </a:lnTo>
                  <a:lnTo>
                    <a:pt x="111" y="663"/>
                  </a:lnTo>
                  <a:lnTo>
                    <a:pt x="194" y="690"/>
                  </a:lnTo>
                  <a:lnTo>
                    <a:pt x="21680" y="12468"/>
                  </a:lnTo>
                  <a:lnTo>
                    <a:pt x="21763" y="12495"/>
                  </a:lnTo>
                  <a:lnTo>
                    <a:pt x="21984" y="12495"/>
                  </a:lnTo>
                  <a:lnTo>
                    <a:pt x="22094" y="12413"/>
                  </a:lnTo>
                  <a:lnTo>
                    <a:pt x="22177" y="12302"/>
                  </a:lnTo>
                  <a:lnTo>
                    <a:pt x="22204" y="12192"/>
                  </a:lnTo>
                  <a:lnTo>
                    <a:pt x="22204" y="12054"/>
                  </a:lnTo>
                  <a:lnTo>
                    <a:pt x="22149" y="11916"/>
                  </a:lnTo>
                  <a:lnTo>
                    <a:pt x="22094" y="11861"/>
                  </a:lnTo>
                  <a:lnTo>
                    <a:pt x="22039" y="11806"/>
                  </a:lnTo>
                  <a:lnTo>
                    <a:pt x="552" y="56"/>
                  </a:lnTo>
                  <a:lnTo>
                    <a:pt x="470" y="28"/>
                  </a:lnTo>
                  <a:lnTo>
                    <a:pt x="3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8"/>
            <p:cNvSpPr/>
            <p:nvPr/>
          </p:nvSpPr>
          <p:spPr>
            <a:xfrm>
              <a:off x="5389050" y="2357200"/>
              <a:ext cx="555125" cy="312400"/>
            </a:xfrm>
            <a:custGeom>
              <a:avLst/>
              <a:gdLst/>
              <a:ahLst/>
              <a:cxnLst/>
              <a:rect l="l" t="t" r="r" b="b"/>
              <a:pathLst>
                <a:path w="22205" h="12496" extrusionOk="0">
                  <a:moveTo>
                    <a:pt x="21818" y="1"/>
                  </a:moveTo>
                  <a:lnTo>
                    <a:pt x="21763" y="28"/>
                  </a:lnTo>
                  <a:lnTo>
                    <a:pt x="21680" y="56"/>
                  </a:lnTo>
                  <a:lnTo>
                    <a:pt x="194" y="11806"/>
                  </a:lnTo>
                  <a:lnTo>
                    <a:pt x="111" y="11861"/>
                  </a:lnTo>
                  <a:lnTo>
                    <a:pt x="56" y="11916"/>
                  </a:lnTo>
                  <a:lnTo>
                    <a:pt x="1" y="12054"/>
                  </a:lnTo>
                  <a:lnTo>
                    <a:pt x="1" y="12192"/>
                  </a:lnTo>
                  <a:lnTo>
                    <a:pt x="56" y="12302"/>
                  </a:lnTo>
                  <a:lnTo>
                    <a:pt x="139" y="12413"/>
                  </a:lnTo>
                  <a:lnTo>
                    <a:pt x="249" y="12495"/>
                  </a:lnTo>
                  <a:lnTo>
                    <a:pt x="470" y="12495"/>
                  </a:lnTo>
                  <a:lnTo>
                    <a:pt x="553" y="12468"/>
                  </a:lnTo>
                  <a:lnTo>
                    <a:pt x="22039" y="690"/>
                  </a:lnTo>
                  <a:lnTo>
                    <a:pt x="22094" y="663"/>
                  </a:lnTo>
                  <a:lnTo>
                    <a:pt x="22149" y="608"/>
                  </a:lnTo>
                  <a:lnTo>
                    <a:pt x="22204" y="470"/>
                  </a:lnTo>
                  <a:lnTo>
                    <a:pt x="22204" y="332"/>
                  </a:lnTo>
                  <a:lnTo>
                    <a:pt x="22177" y="194"/>
                  </a:lnTo>
                  <a:lnTo>
                    <a:pt x="22067" y="83"/>
                  </a:lnTo>
                  <a:lnTo>
                    <a:pt x="21956" y="28"/>
                  </a:lnTo>
                  <a:lnTo>
                    <a:pt x="218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8"/>
            <p:cNvSpPr/>
            <p:nvPr/>
          </p:nvSpPr>
          <p:spPr>
            <a:xfrm>
              <a:off x="975925" y="4421025"/>
              <a:ext cx="3693275" cy="672350"/>
            </a:xfrm>
            <a:custGeom>
              <a:avLst/>
              <a:gdLst/>
              <a:ahLst/>
              <a:cxnLst/>
              <a:rect l="l" t="t" r="r" b="b"/>
              <a:pathLst>
                <a:path w="147731" h="26894" extrusionOk="0">
                  <a:moveTo>
                    <a:pt x="73866" y="1"/>
                  </a:moveTo>
                  <a:lnTo>
                    <a:pt x="70969" y="28"/>
                  </a:lnTo>
                  <a:lnTo>
                    <a:pt x="68073" y="111"/>
                  </a:lnTo>
                  <a:lnTo>
                    <a:pt x="65205" y="277"/>
                  </a:lnTo>
                  <a:lnTo>
                    <a:pt x="62364" y="497"/>
                  </a:lnTo>
                  <a:lnTo>
                    <a:pt x="59550" y="773"/>
                  </a:lnTo>
                  <a:lnTo>
                    <a:pt x="56765" y="1104"/>
                  </a:lnTo>
                  <a:lnTo>
                    <a:pt x="54006" y="1490"/>
                  </a:lnTo>
                  <a:lnTo>
                    <a:pt x="51303" y="1932"/>
                  </a:lnTo>
                  <a:lnTo>
                    <a:pt x="48600" y="2428"/>
                  </a:lnTo>
                  <a:lnTo>
                    <a:pt x="45952" y="2980"/>
                  </a:lnTo>
                  <a:lnTo>
                    <a:pt x="43360" y="3586"/>
                  </a:lnTo>
                  <a:lnTo>
                    <a:pt x="40795" y="4248"/>
                  </a:lnTo>
                  <a:lnTo>
                    <a:pt x="38257" y="4966"/>
                  </a:lnTo>
                  <a:lnTo>
                    <a:pt x="35775" y="5738"/>
                  </a:lnTo>
                  <a:lnTo>
                    <a:pt x="33320" y="6538"/>
                  </a:lnTo>
                  <a:lnTo>
                    <a:pt x="30920" y="7393"/>
                  </a:lnTo>
                  <a:lnTo>
                    <a:pt x="28576" y="8303"/>
                  </a:lnTo>
                  <a:lnTo>
                    <a:pt x="26286" y="9268"/>
                  </a:lnTo>
                  <a:lnTo>
                    <a:pt x="24025" y="10261"/>
                  </a:lnTo>
                  <a:lnTo>
                    <a:pt x="21818" y="11309"/>
                  </a:lnTo>
                  <a:lnTo>
                    <a:pt x="19694" y="12385"/>
                  </a:lnTo>
                  <a:lnTo>
                    <a:pt x="17598" y="13516"/>
                  </a:lnTo>
                  <a:lnTo>
                    <a:pt x="15557" y="14674"/>
                  </a:lnTo>
                  <a:lnTo>
                    <a:pt x="13571" y="15888"/>
                  </a:lnTo>
                  <a:lnTo>
                    <a:pt x="11668" y="17129"/>
                  </a:lnTo>
                  <a:lnTo>
                    <a:pt x="9792" y="18426"/>
                  </a:lnTo>
                  <a:lnTo>
                    <a:pt x="8910" y="19088"/>
                  </a:lnTo>
                  <a:lnTo>
                    <a:pt x="8000" y="19750"/>
                  </a:lnTo>
                  <a:lnTo>
                    <a:pt x="7145" y="20439"/>
                  </a:lnTo>
                  <a:lnTo>
                    <a:pt x="6262" y="21129"/>
                  </a:lnTo>
                  <a:lnTo>
                    <a:pt x="5434" y="21818"/>
                  </a:lnTo>
                  <a:lnTo>
                    <a:pt x="4607" y="22508"/>
                  </a:lnTo>
                  <a:lnTo>
                    <a:pt x="3807" y="23225"/>
                  </a:lnTo>
                  <a:lnTo>
                    <a:pt x="3007" y="23942"/>
                  </a:lnTo>
                  <a:lnTo>
                    <a:pt x="2235" y="24659"/>
                  </a:lnTo>
                  <a:lnTo>
                    <a:pt x="1463" y="25404"/>
                  </a:lnTo>
                  <a:lnTo>
                    <a:pt x="746" y="26149"/>
                  </a:lnTo>
                  <a:lnTo>
                    <a:pt x="1" y="26893"/>
                  </a:lnTo>
                  <a:lnTo>
                    <a:pt x="147730" y="26893"/>
                  </a:lnTo>
                  <a:lnTo>
                    <a:pt x="147013" y="26149"/>
                  </a:lnTo>
                  <a:lnTo>
                    <a:pt x="146268" y="25404"/>
                  </a:lnTo>
                  <a:lnTo>
                    <a:pt x="145524" y="24659"/>
                  </a:lnTo>
                  <a:lnTo>
                    <a:pt x="144751" y="23942"/>
                  </a:lnTo>
                  <a:lnTo>
                    <a:pt x="143951" y="23225"/>
                  </a:lnTo>
                  <a:lnTo>
                    <a:pt x="143152" y="22508"/>
                  </a:lnTo>
                  <a:lnTo>
                    <a:pt x="142324" y="21818"/>
                  </a:lnTo>
                  <a:lnTo>
                    <a:pt x="141469" y="21129"/>
                  </a:lnTo>
                  <a:lnTo>
                    <a:pt x="140614" y="20439"/>
                  </a:lnTo>
                  <a:lnTo>
                    <a:pt x="139759" y="19750"/>
                  </a:lnTo>
                  <a:lnTo>
                    <a:pt x="138849" y="19088"/>
                  </a:lnTo>
                  <a:lnTo>
                    <a:pt x="137966" y="18426"/>
                  </a:lnTo>
                  <a:lnTo>
                    <a:pt x="136091" y="17129"/>
                  </a:lnTo>
                  <a:lnTo>
                    <a:pt x="134187" y="15888"/>
                  </a:lnTo>
                  <a:lnTo>
                    <a:pt x="132202" y="14674"/>
                  </a:lnTo>
                  <a:lnTo>
                    <a:pt x="130160" y="13516"/>
                  </a:lnTo>
                  <a:lnTo>
                    <a:pt x="128064" y="12385"/>
                  </a:lnTo>
                  <a:lnTo>
                    <a:pt x="125913" y="11309"/>
                  </a:lnTo>
                  <a:lnTo>
                    <a:pt x="123734" y="10261"/>
                  </a:lnTo>
                  <a:lnTo>
                    <a:pt x="121472" y="9268"/>
                  </a:lnTo>
                  <a:lnTo>
                    <a:pt x="119183" y="8303"/>
                  </a:lnTo>
                  <a:lnTo>
                    <a:pt x="116838" y="7393"/>
                  </a:lnTo>
                  <a:lnTo>
                    <a:pt x="114439" y="6538"/>
                  </a:lnTo>
                  <a:lnTo>
                    <a:pt x="111984" y="5738"/>
                  </a:lnTo>
                  <a:lnTo>
                    <a:pt x="109502" y="4966"/>
                  </a:lnTo>
                  <a:lnTo>
                    <a:pt x="106964" y="4248"/>
                  </a:lnTo>
                  <a:lnTo>
                    <a:pt x="104399" y="3586"/>
                  </a:lnTo>
                  <a:lnTo>
                    <a:pt x="101806" y="2980"/>
                  </a:lnTo>
                  <a:lnTo>
                    <a:pt x="99158" y="2428"/>
                  </a:lnTo>
                  <a:lnTo>
                    <a:pt x="96455" y="1932"/>
                  </a:lnTo>
                  <a:lnTo>
                    <a:pt x="93752" y="1490"/>
                  </a:lnTo>
                  <a:lnTo>
                    <a:pt x="90994" y="1104"/>
                  </a:lnTo>
                  <a:lnTo>
                    <a:pt x="88208" y="773"/>
                  </a:lnTo>
                  <a:lnTo>
                    <a:pt x="85395" y="497"/>
                  </a:lnTo>
                  <a:lnTo>
                    <a:pt x="82554" y="277"/>
                  </a:lnTo>
                  <a:lnTo>
                    <a:pt x="79685" y="111"/>
                  </a:lnTo>
                  <a:lnTo>
                    <a:pt x="76789" y="28"/>
                  </a:lnTo>
                  <a:lnTo>
                    <a:pt x="738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8"/>
            <p:cNvSpPr/>
            <p:nvPr/>
          </p:nvSpPr>
          <p:spPr>
            <a:xfrm>
              <a:off x="1522050" y="2007600"/>
              <a:ext cx="315850" cy="3085775"/>
            </a:xfrm>
            <a:custGeom>
              <a:avLst/>
              <a:gdLst/>
              <a:ahLst/>
              <a:cxnLst/>
              <a:rect l="l" t="t" r="r" b="b"/>
              <a:pathLst>
                <a:path w="12634" h="123431" extrusionOk="0">
                  <a:moveTo>
                    <a:pt x="4552" y="1"/>
                  </a:moveTo>
                  <a:lnTo>
                    <a:pt x="1" y="123430"/>
                  </a:lnTo>
                  <a:lnTo>
                    <a:pt x="12633" y="123430"/>
                  </a:lnTo>
                  <a:lnTo>
                    <a:pt x="80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p:nvPr/>
          </p:nvSpPr>
          <p:spPr>
            <a:xfrm>
              <a:off x="1527575" y="597475"/>
              <a:ext cx="304125" cy="1339825"/>
            </a:xfrm>
            <a:custGeom>
              <a:avLst/>
              <a:gdLst/>
              <a:ahLst/>
              <a:cxnLst/>
              <a:rect l="l" t="t" r="r" b="b"/>
              <a:pathLst>
                <a:path w="12165" h="53593" extrusionOk="0">
                  <a:moveTo>
                    <a:pt x="6096" y="0"/>
                  </a:moveTo>
                  <a:lnTo>
                    <a:pt x="5462" y="1186"/>
                  </a:lnTo>
                  <a:lnTo>
                    <a:pt x="4882" y="2400"/>
                  </a:lnTo>
                  <a:lnTo>
                    <a:pt x="4331" y="3614"/>
                  </a:lnTo>
                  <a:lnTo>
                    <a:pt x="3834" y="4827"/>
                  </a:lnTo>
                  <a:lnTo>
                    <a:pt x="3365" y="6041"/>
                  </a:lnTo>
                  <a:lnTo>
                    <a:pt x="2924" y="7254"/>
                  </a:lnTo>
                  <a:lnTo>
                    <a:pt x="2538" y="8468"/>
                  </a:lnTo>
                  <a:lnTo>
                    <a:pt x="2152" y="9654"/>
                  </a:lnTo>
                  <a:lnTo>
                    <a:pt x="1821" y="10868"/>
                  </a:lnTo>
                  <a:lnTo>
                    <a:pt x="1517" y="12081"/>
                  </a:lnTo>
                  <a:lnTo>
                    <a:pt x="1242" y="13267"/>
                  </a:lnTo>
                  <a:lnTo>
                    <a:pt x="1021" y="14481"/>
                  </a:lnTo>
                  <a:lnTo>
                    <a:pt x="800" y="15667"/>
                  </a:lnTo>
                  <a:lnTo>
                    <a:pt x="607" y="16853"/>
                  </a:lnTo>
                  <a:lnTo>
                    <a:pt x="442" y="18039"/>
                  </a:lnTo>
                  <a:lnTo>
                    <a:pt x="331" y="19197"/>
                  </a:lnTo>
                  <a:lnTo>
                    <a:pt x="221" y="20356"/>
                  </a:lnTo>
                  <a:lnTo>
                    <a:pt x="138" y="21514"/>
                  </a:lnTo>
                  <a:lnTo>
                    <a:pt x="56" y="22673"/>
                  </a:lnTo>
                  <a:lnTo>
                    <a:pt x="28" y="23804"/>
                  </a:lnTo>
                  <a:lnTo>
                    <a:pt x="0" y="24935"/>
                  </a:lnTo>
                  <a:lnTo>
                    <a:pt x="0" y="26038"/>
                  </a:lnTo>
                  <a:lnTo>
                    <a:pt x="28" y="27141"/>
                  </a:lnTo>
                  <a:lnTo>
                    <a:pt x="83" y="28244"/>
                  </a:lnTo>
                  <a:lnTo>
                    <a:pt x="138" y="29320"/>
                  </a:lnTo>
                  <a:lnTo>
                    <a:pt x="221" y="30368"/>
                  </a:lnTo>
                  <a:lnTo>
                    <a:pt x="414" y="32464"/>
                  </a:lnTo>
                  <a:lnTo>
                    <a:pt x="662" y="34478"/>
                  </a:lnTo>
                  <a:lnTo>
                    <a:pt x="966" y="36409"/>
                  </a:lnTo>
                  <a:lnTo>
                    <a:pt x="1297" y="38284"/>
                  </a:lnTo>
                  <a:lnTo>
                    <a:pt x="1683" y="40077"/>
                  </a:lnTo>
                  <a:lnTo>
                    <a:pt x="2069" y="41787"/>
                  </a:lnTo>
                  <a:lnTo>
                    <a:pt x="2483" y="43414"/>
                  </a:lnTo>
                  <a:lnTo>
                    <a:pt x="2897" y="44932"/>
                  </a:lnTo>
                  <a:lnTo>
                    <a:pt x="3338" y="46338"/>
                  </a:lnTo>
                  <a:lnTo>
                    <a:pt x="3752" y="47635"/>
                  </a:lnTo>
                  <a:lnTo>
                    <a:pt x="4165" y="48821"/>
                  </a:lnTo>
                  <a:lnTo>
                    <a:pt x="4551" y="49896"/>
                  </a:lnTo>
                  <a:lnTo>
                    <a:pt x="4910" y="50862"/>
                  </a:lnTo>
                  <a:lnTo>
                    <a:pt x="5544" y="52351"/>
                  </a:lnTo>
                  <a:lnTo>
                    <a:pt x="5931" y="53289"/>
                  </a:lnTo>
                  <a:lnTo>
                    <a:pt x="6096" y="53592"/>
                  </a:lnTo>
                  <a:lnTo>
                    <a:pt x="6234" y="53289"/>
                  </a:lnTo>
                  <a:lnTo>
                    <a:pt x="6648" y="52351"/>
                  </a:lnTo>
                  <a:lnTo>
                    <a:pt x="7255" y="50862"/>
                  </a:lnTo>
                  <a:lnTo>
                    <a:pt x="7641" y="49896"/>
                  </a:lnTo>
                  <a:lnTo>
                    <a:pt x="8027" y="48821"/>
                  </a:lnTo>
                  <a:lnTo>
                    <a:pt x="8441" y="47635"/>
                  </a:lnTo>
                  <a:lnTo>
                    <a:pt x="8854" y="46338"/>
                  </a:lnTo>
                  <a:lnTo>
                    <a:pt x="9268" y="44932"/>
                  </a:lnTo>
                  <a:lnTo>
                    <a:pt x="9709" y="43414"/>
                  </a:lnTo>
                  <a:lnTo>
                    <a:pt x="10123" y="41787"/>
                  </a:lnTo>
                  <a:lnTo>
                    <a:pt x="10509" y="40077"/>
                  </a:lnTo>
                  <a:lnTo>
                    <a:pt x="10895" y="38284"/>
                  </a:lnTo>
                  <a:lnTo>
                    <a:pt x="11226" y="36409"/>
                  </a:lnTo>
                  <a:lnTo>
                    <a:pt x="11530" y="34478"/>
                  </a:lnTo>
                  <a:lnTo>
                    <a:pt x="11778" y="32464"/>
                  </a:lnTo>
                  <a:lnTo>
                    <a:pt x="11971" y="30368"/>
                  </a:lnTo>
                  <a:lnTo>
                    <a:pt x="12054" y="29320"/>
                  </a:lnTo>
                  <a:lnTo>
                    <a:pt x="12109" y="28244"/>
                  </a:lnTo>
                  <a:lnTo>
                    <a:pt x="12164" y="27141"/>
                  </a:lnTo>
                  <a:lnTo>
                    <a:pt x="12164" y="26038"/>
                  </a:lnTo>
                  <a:lnTo>
                    <a:pt x="12164" y="24935"/>
                  </a:lnTo>
                  <a:lnTo>
                    <a:pt x="12164" y="23804"/>
                  </a:lnTo>
                  <a:lnTo>
                    <a:pt x="12109" y="22673"/>
                  </a:lnTo>
                  <a:lnTo>
                    <a:pt x="12054" y="21514"/>
                  </a:lnTo>
                  <a:lnTo>
                    <a:pt x="11971" y="20356"/>
                  </a:lnTo>
                  <a:lnTo>
                    <a:pt x="11861" y="19197"/>
                  </a:lnTo>
                  <a:lnTo>
                    <a:pt x="11723" y="18039"/>
                  </a:lnTo>
                  <a:lnTo>
                    <a:pt x="11585" y="16853"/>
                  </a:lnTo>
                  <a:lnTo>
                    <a:pt x="11392" y="15667"/>
                  </a:lnTo>
                  <a:lnTo>
                    <a:pt x="11171" y="14481"/>
                  </a:lnTo>
                  <a:lnTo>
                    <a:pt x="10923" y="13267"/>
                  </a:lnTo>
                  <a:lnTo>
                    <a:pt x="10675" y="12081"/>
                  </a:lnTo>
                  <a:lnTo>
                    <a:pt x="10371" y="10868"/>
                  </a:lnTo>
                  <a:lnTo>
                    <a:pt x="10013" y="9654"/>
                  </a:lnTo>
                  <a:lnTo>
                    <a:pt x="9654" y="8468"/>
                  </a:lnTo>
                  <a:lnTo>
                    <a:pt x="9268" y="7254"/>
                  </a:lnTo>
                  <a:lnTo>
                    <a:pt x="8827" y="6041"/>
                  </a:lnTo>
                  <a:lnTo>
                    <a:pt x="8358" y="4827"/>
                  </a:lnTo>
                  <a:lnTo>
                    <a:pt x="7834" y="3614"/>
                  </a:lnTo>
                  <a:lnTo>
                    <a:pt x="7310" y="2400"/>
                  </a:lnTo>
                  <a:lnTo>
                    <a:pt x="6703" y="1186"/>
                  </a:lnTo>
                  <a:lnTo>
                    <a:pt x="60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p:nvPr/>
          </p:nvSpPr>
          <p:spPr>
            <a:xfrm>
              <a:off x="513925" y="1937275"/>
              <a:ext cx="1166075" cy="655775"/>
            </a:xfrm>
            <a:custGeom>
              <a:avLst/>
              <a:gdLst/>
              <a:ahLst/>
              <a:cxnLst/>
              <a:rect l="l" t="t" r="r" b="b"/>
              <a:pathLst>
                <a:path w="46643" h="26231" extrusionOk="0">
                  <a:moveTo>
                    <a:pt x="46642" y="0"/>
                  </a:moveTo>
                  <a:lnTo>
                    <a:pt x="46283" y="28"/>
                  </a:lnTo>
                  <a:lnTo>
                    <a:pt x="45263" y="138"/>
                  </a:lnTo>
                  <a:lnTo>
                    <a:pt x="43663" y="331"/>
                  </a:lnTo>
                  <a:lnTo>
                    <a:pt x="42670" y="469"/>
                  </a:lnTo>
                  <a:lnTo>
                    <a:pt x="41539" y="662"/>
                  </a:lnTo>
                  <a:lnTo>
                    <a:pt x="40326" y="883"/>
                  </a:lnTo>
                  <a:lnTo>
                    <a:pt x="38974" y="1131"/>
                  </a:lnTo>
                  <a:lnTo>
                    <a:pt x="37540" y="1462"/>
                  </a:lnTo>
                  <a:lnTo>
                    <a:pt x="35995" y="1821"/>
                  </a:lnTo>
                  <a:lnTo>
                    <a:pt x="34396" y="2262"/>
                  </a:lnTo>
                  <a:lnTo>
                    <a:pt x="32713" y="2758"/>
                  </a:lnTo>
                  <a:lnTo>
                    <a:pt x="30975" y="3283"/>
                  </a:lnTo>
                  <a:lnTo>
                    <a:pt x="29183" y="3917"/>
                  </a:lnTo>
                  <a:lnTo>
                    <a:pt x="27335" y="4606"/>
                  </a:lnTo>
                  <a:lnTo>
                    <a:pt x="25459" y="5379"/>
                  </a:lnTo>
                  <a:lnTo>
                    <a:pt x="23556" y="6206"/>
                  </a:lnTo>
                  <a:lnTo>
                    <a:pt x="22591" y="6675"/>
                  </a:lnTo>
                  <a:lnTo>
                    <a:pt x="21625" y="7144"/>
                  </a:lnTo>
                  <a:lnTo>
                    <a:pt x="20660" y="7640"/>
                  </a:lnTo>
                  <a:lnTo>
                    <a:pt x="19694" y="8165"/>
                  </a:lnTo>
                  <a:lnTo>
                    <a:pt x="18729" y="8716"/>
                  </a:lnTo>
                  <a:lnTo>
                    <a:pt x="17736" y="9268"/>
                  </a:lnTo>
                  <a:lnTo>
                    <a:pt x="16771" y="9875"/>
                  </a:lnTo>
                  <a:lnTo>
                    <a:pt x="15805" y="10481"/>
                  </a:lnTo>
                  <a:lnTo>
                    <a:pt x="14840" y="11116"/>
                  </a:lnTo>
                  <a:lnTo>
                    <a:pt x="13875" y="11778"/>
                  </a:lnTo>
                  <a:lnTo>
                    <a:pt x="12937" y="12467"/>
                  </a:lnTo>
                  <a:lnTo>
                    <a:pt x="11971" y="13184"/>
                  </a:lnTo>
                  <a:lnTo>
                    <a:pt x="11034" y="13929"/>
                  </a:lnTo>
                  <a:lnTo>
                    <a:pt x="10096" y="14701"/>
                  </a:lnTo>
                  <a:lnTo>
                    <a:pt x="9186" y="15501"/>
                  </a:lnTo>
                  <a:lnTo>
                    <a:pt x="8275" y="16329"/>
                  </a:lnTo>
                  <a:lnTo>
                    <a:pt x="7365" y="17156"/>
                  </a:lnTo>
                  <a:lnTo>
                    <a:pt x="6483" y="18039"/>
                  </a:lnTo>
                  <a:lnTo>
                    <a:pt x="5628" y="18977"/>
                  </a:lnTo>
                  <a:lnTo>
                    <a:pt x="4773" y="19915"/>
                  </a:lnTo>
                  <a:lnTo>
                    <a:pt x="3917" y="20880"/>
                  </a:lnTo>
                  <a:lnTo>
                    <a:pt x="3090" y="21873"/>
                  </a:lnTo>
                  <a:lnTo>
                    <a:pt x="2290" y="22921"/>
                  </a:lnTo>
                  <a:lnTo>
                    <a:pt x="1518" y="23997"/>
                  </a:lnTo>
                  <a:lnTo>
                    <a:pt x="746" y="25100"/>
                  </a:lnTo>
                  <a:lnTo>
                    <a:pt x="1" y="26231"/>
                  </a:lnTo>
                  <a:lnTo>
                    <a:pt x="1352" y="26176"/>
                  </a:lnTo>
                  <a:lnTo>
                    <a:pt x="2676" y="26093"/>
                  </a:lnTo>
                  <a:lnTo>
                    <a:pt x="4000" y="25983"/>
                  </a:lnTo>
                  <a:lnTo>
                    <a:pt x="5297" y="25817"/>
                  </a:lnTo>
                  <a:lnTo>
                    <a:pt x="6593" y="25652"/>
                  </a:lnTo>
                  <a:lnTo>
                    <a:pt x="7862" y="25431"/>
                  </a:lnTo>
                  <a:lnTo>
                    <a:pt x="9103" y="25183"/>
                  </a:lnTo>
                  <a:lnTo>
                    <a:pt x="10344" y="24934"/>
                  </a:lnTo>
                  <a:lnTo>
                    <a:pt x="11558" y="24631"/>
                  </a:lnTo>
                  <a:lnTo>
                    <a:pt x="12744" y="24300"/>
                  </a:lnTo>
                  <a:lnTo>
                    <a:pt x="13930" y="23969"/>
                  </a:lnTo>
                  <a:lnTo>
                    <a:pt x="15088" y="23583"/>
                  </a:lnTo>
                  <a:lnTo>
                    <a:pt x="16219" y="23197"/>
                  </a:lnTo>
                  <a:lnTo>
                    <a:pt x="17350" y="22783"/>
                  </a:lnTo>
                  <a:lnTo>
                    <a:pt x="18453" y="22342"/>
                  </a:lnTo>
                  <a:lnTo>
                    <a:pt x="19529" y="21873"/>
                  </a:lnTo>
                  <a:lnTo>
                    <a:pt x="20605" y="21404"/>
                  </a:lnTo>
                  <a:lnTo>
                    <a:pt x="21653" y="20907"/>
                  </a:lnTo>
                  <a:lnTo>
                    <a:pt x="22673" y="20411"/>
                  </a:lnTo>
                  <a:lnTo>
                    <a:pt x="23666" y="19887"/>
                  </a:lnTo>
                  <a:lnTo>
                    <a:pt x="24659" y="19335"/>
                  </a:lnTo>
                  <a:lnTo>
                    <a:pt x="25625" y="18784"/>
                  </a:lnTo>
                  <a:lnTo>
                    <a:pt x="26590" y="18232"/>
                  </a:lnTo>
                  <a:lnTo>
                    <a:pt x="27500" y="17680"/>
                  </a:lnTo>
                  <a:lnTo>
                    <a:pt x="28410" y="17101"/>
                  </a:lnTo>
                  <a:lnTo>
                    <a:pt x="29321" y="16494"/>
                  </a:lnTo>
                  <a:lnTo>
                    <a:pt x="31031" y="15308"/>
                  </a:lnTo>
                  <a:lnTo>
                    <a:pt x="32658" y="14095"/>
                  </a:lnTo>
                  <a:lnTo>
                    <a:pt x="34203" y="12881"/>
                  </a:lnTo>
                  <a:lnTo>
                    <a:pt x="35664" y="11667"/>
                  </a:lnTo>
                  <a:lnTo>
                    <a:pt x="37044" y="10481"/>
                  </a:lnTo>
                  <a:lnTo>
                    <a:pt x="38340" y="9295"/>
                  </a:lnTo>
                  <a:lnTo>
                    <a:pt x="39526" y="8137"/>
                  </a:lnTo>
                  <a:lnTo>
                    <a:pt x="40657" y="7034"/>
                  </a:lnTo>
                  <a:lnTo>
                    <a:pt x="41677" y="5958"/>
                  </a:lnTo>
                  <a:lnTo>
                    <a:pt x="42588" y="4965"/>
                  </a:lnTo>
                  <a:lnTo>
                    <a:pt x="43443" y="4027"/>
                  </a:lnTo>
                  <a:lnTo>
                    <a:pt x="44187" y="3145"/>
                  </a:lnTo>
                  <a:lnTo>
                    <a:pt x="44822" y="2372"/>
                  </a:lnTo>
                  <a:lnTo>
                    <a:pt x="45815" y="1104"/>
                  </a:lnTo>
                  <a:lnTo>
                    <a:pt x="46421" y="304"/>
                  </a:lnTo>
                  <a:lnTo>
                    <a:pt x="46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8"/>
            <p:cNvSpPr/>
            <p:nvPr/>
          </p:nvSpPr>
          <p:spPr>
            <a:xfrm>
              <a:off x="1679975" y="1937275"/>
              <a:ext cx="1166050" cy="655775"/>
            </a:xfrm>
            <a:custGeom>
              <a:avLst/>
              <a:gdLst/>
              <a:ahLst/>
              <a:cxnLst/>
              <a:rect l="l" t="t" r="r" b="b"/>
              <a:pathLst>
                <a:path w="46642" h="26231" extrusionOk="0">
                  <a:moveTo>
                    <a:pt x="0" y="0"/>
                  </a:moveTo>
                  <a:lnTo>
                    <a:pt x="193" y="304"/>
                  </a:lnTo>
                  <a:lnTo>
                    <a:pt x="800" y="1104"/>
                  </a:lnTo>
                  <a:lnTo>
                    <a:pt x="1820" y="2372"/>
                  </a:lnTo>
                  <a:lnTo>
                    <a:pt x="2455" y="3145"/>
                  </a:lnTo>
                  <a:lnTo>
                    <a:pt x="3200" y="4027"/>
                  </a:lnTo>
                  <a:lnTo>
                    <a:pt x="4027" y="4965"/>
                  </a:lnTo>
                  <a:lnTo>
                    <a:pt x="4965" y="5958"/>
                  </a:lnTo>
                  <a:lnTo>
                    <a:pt x="5985" y="7034"/>
                  </a:lnTo>
                  <a:lnTo>
                    <a:pt x="7089" y="8137"/>
                  </a:lnTo>
                  <a:lnTo>
                    <a:pt x="8302" y="9295"/>
                  </a:lnTo>
                  <a:lnTo>
                    <a:pt x="9599" y="10481"/>
                  </a:lnTo>
                  <a:lnTo>
                    <a:pt x="10978" y="11667"/>
                  </a:lnTo>
                  <a:lnTo>
                    <a:pt x="12440" y="12881"/>
                  </a:lnTo>
                  <a:lnTo>
                    <a:pt x="13984" y="14095"/>
                  </a:lnTo>
                  <a:lnTo>
                    <a:pt x="15612" y="15308"/>
                  </a:lnTo>
                  <a:lnTo>
                    <a:pt x="17322" y="16494"/>
                  </a:lnTo>
                  <a:lnTo>
                    <a:pt x="18204" y="17101"/>
                  </a:lnTo>
                  <a:lnTo>
                    <a:pt x="19114" y="17680"/>
                  </a:lnTo>
                  <a:lnTo>
                    <a:pt x="20052" y="18232"/>
                  </a:lnTo>
                  <a:lnTo>
                    <a:pt x="20990" y="18784"/>
                  </a:lnTo>
                  <a:lnTo>
                    <a:pt x="21983" y="19335"/>
                  </a:lnTo>
                  <a:lnTo>
                    <a:pt x="22948" y="19887"/>
                  </a:lnTo>
                  <a:lnTo>
                    <a:pt x="23969" y="20411"/>
                  </a:lnTo>
                  <a:lnTo>
                    <a:pt x="24989" y="20907"/>
                  </a:lnTo>
                  <a:lnTo>
                    <a:pt x="26038" y="21404"/>
                  </a:lnTo>
                  <a:lnTo>
                    <a:pt x="27113" y="21873"/>
                  </a:lnTo>
                  <a:lnTo>
                    <a:pt x="28189" y="22342"/>
                  </a:lnTo>
                  <a:lnTo>
                    <a:pt x="29292" y="22783"/>
                  </a:lnTo>
                  <a:lnTo>
                    <a:pt x="30423" y="23197"/>
                  </a:lnTo>
                  <a:lnTo>
                    <a:pt x="31554" y="23583"/>
                  </a:lnTo>
                  <a:lnTo>
                    <a:pt x="32712" y="23969"/>
                  </a:lnTo>
                  <a:lnTo>
                    <a:pt x="33898" y="24300"/>
                  </a:lnTo>
                  <a:lnTo>
                    <a:pt x="35084" y="24631"/>
                  </a:lnTo>
                  <a:lnTo>
                    <a:pt x="36298" y="24934"/>
                  </a:lnTo>
                  <a:lnTo>
                    <a:pt x="37539" y="25183"/>
                  </a:lnTo>
                  <a:lnTo>
                    <a:pt x="38780" y="25431"/>
                  </a:lnTo>
                  <a:lnTo>
                    <a:pt x="40049" y="25652"/>
                  </a:lnTo>
                  <a:lnTo>
                    <a:pt x="41346" y="25817"/>
                  </a:lnTo>
                  <a:lnTo>
                    <a:pt x="42642" y="25983"/>
                  </a:lnTo>
                  <a:lnTo>
                    <a:pt x="43966" y="26093"/>
                  </a:lnTo>
                  <a:lnTo>
                    <a:pt x="45290" y="26176"/>
                  </a:lnTo>
                  <a:lnTo>
                    <a:pt x="46641" y="26231"/>
                  </a:lnTo>
                  <a:lnTo>
                    <a:pt x="45897" y="25100"/>
                  </a:lnTo>
                  <a:lnTo>
                    <a:pt x="45124" y="23997"/>
                  </a:lnTo>
                  <a:lnTo>
                    <a:pt x="44352" y="22921"/>
                  </a:lnTo>
                  <a:lnTo>
                    <a:pt x="43552" y="21873"/>
                  </a:lnTo>
                  <a:lnTo>
                    <a:pt x="42725" y="20880"/>
                  </a:lnTo>
                  <a:lnTo>
                    <a:pt x="41870" y="19915"/>
                  </a:lnTo>
                  <a:lnTo>
                    <a:pt x="41015" y="18977"/>
                  </a:lnTo>
                  <a:lnTo>
                    <a:pt x="40160" y="18039"/>
                  </a:lnTo>
                  <a:lnTo>
                    <a:pt x="39249" y="17156"/>
                  </a:lnTo>
                  <a:lnTo>
                    <a:pt x="38367" y="16329"/>
                  </a:lnTo>
                  <a:lnTo>
                    <a:pt x="37456" y="15501"/>
                  </a:lnTo>
                  <a:lnTo>
                    <a:pt x="36519" y="14701"/>
                  </a:lnTo>
                  <a:lnTo>
                    <a:pt x="35608" y="13929"/>
                  </a:lnTo>
                  <a:lnTo>
                    <a:pt x="34643" y="13184"/>
                  </a:lnTo>
                  <a:lnTo>
                    <a:pt x="33705" y="12467"/>
                  </a:lnTo>
                  <a:lnTo>
                    <a:pt x="32768" y="11778"/>
                  </a:lnTo>
                  <a:lnTo>
                    <a:pt x="31802" y="11116"/>
                  </a:lnTo>
                  <a:lnTo>
                    <a:pt x="30837" y="10481"/>
                  </a:lnTo>
                  <a:lnTo>
                    <a:pt x="29871" y="9875"/>
                  </a:lnTo>
                  <a:lnTo>
                    <a:pt x="28878" y="9268"/>
                  </a:lnTo>
                  <a:lnTo>
                    <a:pt x="27913" y="8716"/>
                  </a:lnTo>
                  <a:lnTo>
                    <a:pt x="26948" y="8165"/>
                  </a:lnTo>
                  <a:lnTo>
                    <a:pt x="25982" y="7640"/>
                  </a:lnTo>
                  <a:lnTo>
                    <a:pt x="25017" y="7144"/>
                  </a:lnTo>
                  <a:lnTo>
                    <a:pt x="24052" y="6675"/>
                  </a:lnTo>
                  <a:lnTo>
                    <a:pt x="23086" y="6206"/>
                  </a:lnTo>
                  <a:lnTo>
                    <a:pt x="21183" y="5379"/>
                  </a:lnTo>
                  <a:lnTo>
                    <a:pt x="19307" y="4606"/>
                  </a:lnTo>
                  <a:lnTo>
                    <a:pt x="17459" y="3917"/>
                  </a:lnTo>
                  <a:lnTo>
                    <a:pt x="15667" y="3283"/>
                  </a:lnTo>
                  <a:lnTo>
                    <a:pt x="13929" y="2758"/>
                  </a:lnTo>
                  <a:lnTo>
                    <a:pt x="12246" y="2262"/>
                  </a:lnTo>
                  <a:lnTo>
                    <a:pt x="10619" y="1821"/>
                  </a:lnTo>
                  <a:lnTo>
                    <a:pt x="9102" y="1462"/>
                  </a:lnTo>
                  <a:lnTo>
                    <a:pt x="7668" y="1131"/>
                  </a:lnTo>
                  <a:lnTo>
                    <a:pt x="6316" y="883"/>
                  </a:lnTo>
                  <a:lnTo>
                    <a:pt x="5075" y="662"/>
                  </a:lnTo>
                  <a:lnTo>
                    <a:pt x="3972" y="469"/>
                  </a:lnTo>
                  <a:lnTo>
                    <a:pt x="2951" y="331"/>
                  </a:lnTo>
                  <a:lnTo>
                    <a:pt x="1352" y="138"/>
                  </a:lnTo>
                  <a:lnTo>
                    <a:pt x="359" y="28"/>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8"/>
            <p:cNvSpPr/>
            <p:nvPr/>
          </p:nvSpPr>
          <p:spPr>
            <a:xfrm>
              <a:off x="1488950" y="1745575"/>
              <a:ext cx="382050" cy="383425"/>
            </a:xfrm>
            <a:custGeom>
              <a:avLst/>
              <a:gdLst/>
              <a:ahLst/>
              <a:cxnLst/>
              <a:rect l="l" t="t" r="r" b="b"/>
              <a:pathLst>
                <a:path w="15282" h="15337" extrusionOk="0">
                  <a:moveTo>
                    <a:pt x="7641" y="0"/>
                  </a:moveTo>
                  <a:lnTo>
                    <a:pt x="7255" y="28"/>
                  </a:lnTo>
                  <a:lnTo>
                    <a:pt x="6869" y="56"/>
                  </a:lnTo>
                  <a:lnTo>
                    <a:pt x="6483" y="111"/>
                  </a:lnTo>
                  <a:lnTo>
                    <a:pt x="6096" y="166"/>
                  </a:lnTo>
                  <a:lnTo>
                    <a:pt x="5738" y="249"/>
                  </a:lnTo>
                  <a:lnTo>
                    <a:pt x="5379" y="359"/>
                  </a:lnTo>
                  <a:lnTo>
                    <a:pt x="5021" y="469"/>
                  </a:lnTo>
                  <a:lnTo>
                    <a:pt x="4662" y="607"/>
                  </a:lnTo>
                  <a:lnTo>
                    <a:pt x="4331" y="773"/>
                  </a:lnTo>
                  <a:lnTo>
                    <a:pt x="4000" y="938"/>
                  </a:lnTo>
                  <a:lnTo>
                    <a:pt x="3669" y="1131"/>
                  </a:lnTo>
                  <a:lnTo>
                    <a:pt x="3366" y="1324"/>
                  </a:lnTo>
                  <a:lnTo>
                    <a:pt x="3062" y="1545"/>
                  </a:lnTo>
                  <a:lnTo>
                    <a:pt x="2787" y="1766"/>
                  </a:lnTo>
                  <a:lnTo>
                    <a:pt x="2511" y="2014"/>
                  </a:lnTo>
                  <a:lnTo>
                    <a:pt x="2235" y="2262"/>
                  </a:lnTo>
                  <a:lnTo>
                    <a:pt x="1987" y="2510"/>
                  </a:lnTo>
                  <a:lnTo>
                    <a:pt x="1739" y="2814"/>
                  </a:lnTo>
                  <a:lnTo>
                    <a:pt x="1518" y="3090"/>
                  </a:lnTo>
                  <a:lnTo>
                    <a:pt x="1297" y="3393"/>
                  </a:lnTo>
                  <a:lnTo>
                    <a:pt x="1104" y="3696"/>
                  </a:lnTo>
                  <a:lnTo>
                    <a:pt x="911" y="4027"/>
                  </a:lnTo>
                  <a:lnTo>
                    <a:pt x="746" y="4358"/>
                  </a:lnTo>
                  <a:lnTo>
                    <a:pt x="608" y="4689"/>
                  </a:lnTo>
                  <a:lnTo>
                    <a:pt x="470" y="5048"/>
                  </a:lnTo>
                  <a:lnTo>
                    <a:pt x="332" y="5407"/>
                  </a:lnTo>
                  <a:lnTo>
                    <a:pt x="249" y="5765"/>
                  </a:lnTo>
                  <a:lnTo>
                    <a:pt x="166" y="6124"/>
                  </a:lnTo>
                  <a:lnTo>
                    <a:pt x="84" y="6510"/>
                  </a:lnTo>
                  <a:lnTo>
                    <a:pt x="28" y="6896"/>
                  </a:lnTo>
                  <a:lnTo>
                    <a:pt x="1" y="7282"/>
                  </a:lnTo>
                  <a:lnTo>
                    <a:pt x="1" y="7668"/>
                  </a:lnTo>
                  <a:lnTo>
                    <a:pt x="1" y="8054"/>
                  </a:lnTo>
                  <a:lnTo>
                    <a:pt x="28" y="8468"/>
                  </a:lnTo>
                  <a:lnTo>
                    <a:pt x="84" y="8827"/>
                  </a:lnTo>
                  <a:lnTo>
                    <a:pt x="166" y="9213"/>
                  </a:lnTo>
                  <a:lnTo>
                    <a:pt x="249" y="9599"/>
                  </a:lnTo>
                  <a:lnTo>
                    <a:pt x="332" y="9958"/>
                  </a:lnTo>
                  <a:lnTo>
                    <a:pt x="470" y="10316"/>
                  </a:lnTo>
                  <a:lnTo>
                    <a:pt x="608" y="10647"/>
                  </a:lnTo>
                  <a:lnTo>
                    <a:pt x="746" y="11006"/>
                  </a:lnTo>
                  <a:lnTo>
                    <a:pt x="911" y="11309"/>
                  </a:lnTo>
                  <a:lnTo>
                    <a:pt x="1104" y="11640"/>
                  </a:lnTo>
                  <a:lnTo>
                    <a:pt x="1297" y="11943"/>
                  </a:lnTo>
                  <a:lnTo>
                    <a:pt x="1518" y="12247"/>
                  </a:lnTo>
                  <a:lnTo>
                    <a:pt x="1739" y="12550"/>
                  </a:lnTo>
                  <a:lnTo>
                    <a:pt x="1987" y="12826"/>
                  </a:lnTo>
                  <a:lnTo>
                    <a:pt x="2235" y="13074"/>
                  </a:lnTo>
                  <a:lnTo>
                    <a:pt x="2511" y="13350"/>
                  </a:lnTo>
                  <a:lnTo>
                    <a:pt x="2787" y="13571"/>
                  </a:lnTo>
                  <a:lnTo>
                    <a:pt x="3062" y="13819"/>
                  </a:lnTo>
                  <a:lnTo>
                    <a:pt x="3366" y="14012"/>
                  </a:lnTo>
                  <a:lnTo>
                    <a:pt x="3669" y="14233"/>
                  </a:lnTo>
                  <a:lnTo>
                    <a:pt x="4000" y="14398"/>
                  </a:lnTo>
                  <a:lnTo>
                    <a:pt x="4331" y="14564"/>
                  </a:lnTo>
                  <a:lnTo>
                    <a:pt x="4662" y="14729"/>
                  </a:lnTo>
                  <a:lnTo>
                    <a:pt x="5021" y="14867"/>
                  </a:lnTo>
                  <a:lnTo>
                    <a:pt x="5379" y="14978"/>
                  </a:lnTo>
                  <a:lnTo>
                    <a:pt x="5738" y="15088"/>
                  </a:lnTo>
                  <a:lnTo>
                    <a:pt x="6096" y="15171"/>
                  </a:lnTo>
                  <a:lnTo>
                    <a:pt x="6483" y="15253"/>
                  </a:lnTo>
                  <a:lnTo>
                    <a:pt x="6869" y="15281"/>
                  </a:lnTo>
                  <a:lnTo>
                    <a:pt x="7255" y="15308"/>
                  </a:lnTo>
                  <a:lnTo>
                    <a:pt x="7641" y="15336"/>
                  </a:lnTo>
                  <a:lnTo>
                    <a:pt x="8027" y="15308"/>
                  </a:lnTo>
                  <a:lnTo>
                    <a:pt x="8413" y="15281"/>
                  </a:lnTo>
                  <a:lnTo>
                    <a:pt x="8800" y="15253"/>
                  </a:lnTo>
                  <a:lnTo>
                    <a:pt x="9186" y="15171"/>
                  </a:lnTo>
                  <a:lnTo>
                    <a:pt x="9544" y="15088"/>
                  </a:lnTo>
                  <a:lnTo>
                    <a:pt x="9903" y="14978"/>
                  </a:lnTo>
                  <a:lnTo>
                    <a:pt x="10261" y="14867"/>
                  </a:lnTo>
                  <a:lnTo>
                    <a:pt x="10620" y="14729"/>
                  </a:lnTo>
                  <a:lnTo>
                    <a:pt x="10951" y="14564"/>
                  </a:lnTo>
                  <a:lnTo>
                    <a:pt x="11282" y="14398"/>
                  </a:lnTo>
                  <a:lnTo>
                    <a:pt x="11613" y="14233"/>
                  </a:lnTo>
                  <a:lnTo>
                    <a:pt x="11916" y="14012"/>
                  </a:lnTo>
                  <a:lnTo>
                    <a:pt x="12220" y="13819"/>
                  </a:lnTo>
                  <a:lnTo>
                    <a:pt x="12496" y="13571"/>
                  </a:lnTo>
                  <a:lnTo>
                    <a:pt x="12771" y="13350"/>
                  </a:lnTo>
                  <a:lnTo>
                    <a:pt x="13047" y="13074"/>
                  </a:lnTo>
                  <a:lnTo>
                    <a:pt x="13295" y="12826"/>
                  </a:lnTo>
                  <a:lnTo>
                    <a:pt x="13544" y="12550"/>
                  </a:lnTo>
                  <a:lnTo>
                    <a:pt x="13764" y="12247"/>
                  </a:lnTo>
                  <a:lnTo>
                    <a:pt x="13985" y="11943"/>
                  </a:lnTo>
                  <a:lnTo>
                    <a:pt x="14178" y="11640"/>
                  </a:lnTo>
                  <a:lnTo>
                    <a:pt x="14344" y="11309"/>
                  </a:lnTo>
                  <a:lnTo>
                    <a:pt x="14537" y="11006"/>
                  </a:lnTo>
                  <a:lnTo>
                    <a:pt x="14674" y="10647"/>
                  </a:lnTo>
                  <a:lnTo>
                    <a:pt x="14812" y="10316"/>
                  </a:lnTo>
                  <a:lnTo>
                    <a:pt x="14923" y="9958"/>
                  </a:lnTo>
                  <a:lnTo>
                    <a:pt x="15033" y="9599"/>
                  </a:lnTo>
                  <a:lnTo>
                    <a:pt x="15116" y="9213"/>
                  </a:lnTo>
                  <a:lnTo>
                    <a:pt x="15199" y="8827"/>
                  </a:lnTo>
                  <a:lnTo>
                    <a:pt x="15226" y="8468"/>
                  </a:lnTo>
                  <a:lnTo>
                    <a:pt x="15281" y="8054"/>
                  </a:lnTo>
                  <a:lnTo>
                    <a:pt x="15281" y="7668"/>
                  </a:lnTo>
                  <a:lnTo>
                    <a:pt x="15281" y="7282"/>
                  </a:lnTo>
                  <a:lnTo>
                    <a:pt x="15226" y="6896"/>
                  </a:lnTo>
                  <a:lnTo>
                    <a:pt x="15199" y="6510"/>
                  </a:lnTo>
                  <a:lnTo>
                    <a:pt x="15116" y="6124"/>
                  </a:lnTo>
                  <a:lnTo>
                    <a:pt x="15033" y="5765"/>
                  </a:lnTo>
                  <a:lnTo>
                    <a:pt x="14923" y="5407"/>
                  </a:lnTo>
                  <a:lnTo>
                    <a:pt x="14812" y="5048"/>
                  </a:lnTo>
                  <a:lnTo>
                    <a:pt x="14674" y="4689"/>
                  </a:lnTo>
                  <a:lnTo>
                    <a:pt x="14537" y="4358"/>
                  </a:lnTo>
                  <a:lnTo>
                    <a:pt x="14344" y="4027"/>
                  </a:lnTo>
                  <a:lnTo>
                    <a:pt x="14178" y="3696"/>
                  </a:lnTo>
                  <a:lnTo>
                    <a:pt x="13985" y="3393"/>
                  </a:lnTo>
                  <a:lnTo>
                    <a:pt x="13764" y="3090"/>
                  </a:lnTo>
                  <a:lnTo>
                    <a:pt x="13544" y="2814"/>
                  </a:lnTo>
                  <a:lnTo>
                    <a:pt x="13295" y="2510"/>
                  </a:lnTo>
                  <a:lnTo>
                    <a:pt x="13047" y="2262"/>
                  </a:lnTo>
                  <a:lnTo>
                    <a:pt x="12771" y="2014"/>
                  </a:lnTo>
                  <a:lnTo>
                    <a:pt x="12496" y="1766"/>
                  </a:lnTo>
                  <a:lnTo>
                    <a:pt x="12220" y="1545"/>
                  </a:lnTo>
                  <a:lnTo>
                    <a:pt x="11916" y="1324"/>
                  </a:lnTo>
                  <a:lnTo>
                    <a:pt x="11613" y="1131"/>
                  </a:lnTo>
                  <a:lnTo>
                    <a:pt x="11282" y="938"/>
                  </a:lnTo>
                  <a:lnTo>
                    <a:pt x="10951" y="773"/>
                  </a:lnTo>
                  <a:lnTo>
                    <a:pt x="10620" y="607"/>
                  </a:lnTo>
                  <a:lnTo>
                    <a:pt x="10261" y="469"/>
                  </a:lnTo>
                  <a:lnTo>
                    <a:pt x="9903" y="359"/>
                  </a:lnTo>
                  <a:lnTo>
                    <a:pt x="9544" y="249"/>
                  </a:lnTo>
                  <a:lnTo>
                    <a:pt x="9186" y="166"/>
                  </a:lnTo>
                  <a:lnTo>
                    <a:pt x="8800" y="111"/>
                  </a:lnTo>
                  <a:lnTo>
                    <a:pt x="8413" y="56"/>
                  </a:lnTo>
                  <a:lnTo>
                    <a:pt x="8027" y="28"/>
                  </a:lnTo>
                  <a:lnTo>
                    <a:pt x="76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8"/>
            <p:cNvSpPr/>
            <p:nvPr/>
          </p:nvSpPr>
          <p:spPr>
            <a:xfrm>
              <a:off x="1572400" y="1829700"/>
              <a:ext cx="215150" cy="215850"/>
            </a:xfrm>
            <a:custGeom>
              <a:avLst/>
              <a:gdLst/>
              <a:ahLst/>
              <a:cxnLst/>
              <a:rect l="l" t="t" r="r" b="b"/>
              <a:pathLst>
                <a:path w="8606" h="8634" extrusionOk="0">
                  <a:moveTo>
                    <a:pt x="3862" y="0"/>
                  </a:moveTo>
                  <a:lnTo>
                    <a:pt x="3420" y="83"/>
                  </a:lnTo>
                  <a:lnTo>
                    <a:pt x="3007" y="194"/>
                  </a:lnTo>
                  <a:lnTo>
                    <a:pt x="2621" y="331"/>
                  </a:lnTo>
                  <a:lnTo>
                    <a:pt x="2234" y="525"/>
                  </a:lnTo>
                  <a:lnTo>
                    <a:pt x="1903" y="718"/>
                  </a:lnTo>
                  <a:lnTo>
                    <a:pt x="1572" y="966"/>
                  </a:lnTo>
                  <a:lnTo>
                    <a:pt x="1269" y="1242"/>
                  </a:lnTo>
                  <a:lnTo>
                    <a:pt x="966" y="1573"/>
                  </a:lnTo>
                  <a:lnTo>
                    <a:pt x="717" y="1904"/>
                  </a:lnTo>
                  <a:lnTo>
                    <a:pt x="524" y="2262"/>
                  </a:lnTo>
                  <a:lnTo>
                    <a:pt x="331" y="2621"/>
                  </a:lnTo>
                  <a:lnTo>
                    <a:pt x="193" y="3034"/>
                  </a:lnTo>
                  <a:lnTo>
                    <a:pt x="83" y="3448"/>
                  </a:lnTo>
                  <a:lnTo>
                    <a:pt x="28" y="3862"/>
                  </a:lnTo>
                  <a:lnTo>
                    <a:pt x="0" y="4303"/>
                  </a:lnTo>
                  <a:lnTo>
                    <a:pt x="28" y="4745"/>
                  </a:lnTo>
                  <a:lnTo>
                    <a:pt x="83" y="5186"/>
                  </a:lnTo>
                  <a:lnTo>
                    <a:pt x="193" y="5600"/>
                  </a:lnTo>
                  <a:lnTo>
                    <a:pt x="331" y="5986"/>
                  </a:lnTo>
                  <a:lnTo>
                    <a:pt x="524" y="6372"/>
                  </a:lnTo>
                  <a:lnTo>
                    <a:pt x="717" y="6730"/>
                  </a:lnTo>
                  <a:lnTo>
                    <a:pt x="966" y="7061"/>
                  </a:lnTo>
                  <a:lnTo>
                    <a:pt x="1269" y="7365"/>
                  </a:lnTo>
                  <a:lnTo>
                    <a:pt x="1572" y="7641"/>
                  </a:lnTo>
                  <a:lnTo>
                    <a:pt x="1903" y="7889"/>
                  </a:lnTo>
                  <a:lnTo>
                    <a:pt x="2234" y="8110"/>
                  </a:lnTo>
                  <a:lnTo>
                    <a:pt x="2621" y="8275"/>
                  </a:lnTo>
                  <a:lnTo>
                    <a:pt x="3007" y="8441"/>
                  </a:lnTo>
                  <a:lnTo>
                    <a:pt x="3420" y="8523"/>
                  </a:lnTo>
                  <a:lnTo>
                    <a:pt x="3862" y="8606"/>
                  </a:lnTo>
                  <a:lnTo>
                    <a:pt x="4303" y="8634"/>
                  </a:lnTo>
                  <a:lnTo>
                    <a:pt x="4744" y="8606"/>
                  </a:lnTo>
                  <a:lnTo>
                    <a:pt x="5158" y="8523"/>
                  </a:lnTo>
                  <a:lnTo>
                    <a:pt x="5572" y="8441"/>
                  </a:lnTo>
                  <a:lnTo>
                    <a:pt x="5986" y="8275"/>
                  </a:lnTo>
                  <a:lnTo>
                    <a:pt x="6344" y="8110"/>
                  </a:lnTo>
                  <a:lnTo>
                    <a:pt x="6703" y="7889"/>
                  </a:lnTo>
                  <a:lnTo>
                    <a:pt x="7034" y="7641"/>
                  </a:lnTo>
                  <a:lnTo>
                    <a:pt x="7337" y="7365"/>
                  </a:lnTo>
                  <a:lnTo>
                    <a:pt x="7613" y="7061"/>
                  </a:lnTo>
                  <a:lnTo>
                    <a:pt x="7861" y="6730"/>
                  </a:lnTo>
                  <a:lnTo>
                    <a:pt x="8082" y="6372"/>
                  </a:lnTo>
                  <a:lnTo>
                    <a:pt x="8275" y="5986"/>
                  </a:lnTo>
                  <a:lnTo>
                    <a:pt x="8413" y="5600"/>
                  </a:lnTo>
                  <a:lnTo>
                    <a:pt x="8523" y="5186"/>
                  </a:lnTo>
                  <a:lnTo>
                    <a:pt x="8578" y="4745"/>
                  </a:lnTo>
                  <a:lnTo>
                    <a:pt x="8606" y="4303"/>
                  </a:lnTo>
                  <a:lnTo>
                    <a:pt x="8578" y="3862"/>
                  </a:lnTo>
                  <a:lnTo>
                    <a:pt x="8523" y="3448"/>
                  </a:lnTo>
                  <a:lnTo>
                    <a:pt x="8413" y="3034"/>
                  </a:lnTo>
                  <a:lnTo>
                    <a:pt x="8275" y="2621"/>
                  </a:lnTo>
                  <a:lnTo>
                    <a:pt x="8082" y="2262"/>
                  </a:lnTo>
                  <a:lnTo>
                    <a:pt x="7861" y="1904"/>
                  </a:lnTo>
                  <a:lnTo>
                    <a:pt x="7613" y="1573"/>
                  </a:lnTo>
                  <a:lnTo>
                    <a:pt x="7337" y="1242"/>
                  </a:lnTo>
                  <a:lnTo>
                    <a:pt x="7034" y="966"/>
                  </a:lnTo>
                  <a:lnTo>
                    <a:pt x="6703" y="718"/>
                  </a:lnTo>
                  <a:lnTo>
                    <a:pt x="6344" y="525"/>
                  </a:lnTo>
                  <a:lnTo>
                    <a:pt x="5986" y="331"/>
                  </a:lnTo>
                  <a:lnTo>
                    <a:pt x="5572" y="194"/>
                  </a:lnTo>
                  <a:lnTo>
                    <a:pt x="5158" y="83"/>
                  </a:lnTo>
                  <a:lnTo>
                    <a:pt x="47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8"/>
            <p:cNvSpPr/>
            <p:nvPr/>
          </p:nvSpPr>
          <p:spPr>
            <a:xfrm>
              <a:off x="1666175" y="760900"/>
              <a:ext cx="26925" cy="915750"/>
            </a:xfrm>
            <a:custGeom>
              <a:avLst/>
              <a:gdLst/>
              <a:ahLst/>
              <a:cxnLst/>
              <a:rect l="l" t="t" r="r" b="b"/>
              <a:pathLst>
                <a:path w="1077" h="36630" extrusionOk="0">
                  <a:moveTo>
                    <a:pt x="442" y="0"/>
                  </a:moveTo>
                  <a:lnTo>
                    <a:pt x="359" y="28"/>
                  </a:lnTo>
                  <a:lnTo>
                    <a:pt x="249" y="55"/>
                  </a:lnTo>
                  <a:lnTo>
                    <a:pt x="193" y="138"/>
                  </a:lnTo>
                  <a:lnTo>
                    <a:pt x="111" y="193"/>
                  </a:lnTo>
                  <a:lnTo>
                    <a:pt x="56" y="276"/>
                  </a:lnTo>
                  <a:lnTo>
                    <a:pt x="28" y="386"/>
                  </a:lnTo>
                  <a:lnTo>
                    <a:pt x="0" y="524"/>
                  </a:lnTo>
                  <a:lnTo>
                    <a:pt x="0" y="36105"/>
                  </a:lnTo>
                  <a:lnTo>
                    <a:pt x="28" y="36243"/>
                  </a:lnTo>
                  <a:lnTo>
                    <a:pt x="56" y="36353"/>
                  </a:lnTo>
                  <a:lnTo>
                    <a:pt x="111" y="36436"/>
                  </a:lnTo>
                  <a:lnTo>
                    <a:pt x="193" y="36519"/>
                  </a:lnTo>
                  <a:lnTo>
                    <a:pt x="249" y="36574"/>
                  </a:lnTo>
                  <a:lnTo>
                    <a:pt x="359" y="36602"/>
                  </a:lnTo>
                  <a:lnTo>
                    <a:pt x="442" y="36629"/>
                  </a:lnTo>
                  <a:lnTo>
                    <a:pt x="662" y="36629"/>
                  </a:lnTo>
                  <a:lnTo>
                    <a:pt x="745" y="36602"/>
                  </a:lnTo>
                  <a:lnTo>
                    <a:pt x="828" y="36574"/>
                  </a:lnTo>
                  <a:lnTo>
                    <a:pt x="911" y="36519"/>
                  </a:lnTo>
                  <a:lnTo>
                    <a:pt x="993" y="36436"/>
                  </a:lnTo>
                  <a:lnTo>
                    <a:pt x="1049" y="36353"/>
                  </a:lnTo>
                  <a:lnTo>
                    <a:pt x="1076" y="36243"/>
                  </a:lnTo>
                  <a:lnTo>
                    <a:pt x="1076" y="36105"/>
                  </a:lnTo>
                  <a:lnTo>
                    <a:pt x="1076" y="524"/>
                  </a:lnTo>
                  <a:lnTo>
                    <a:pt x="1076" y="386"/>
                  </a:lnTo>
                  <a:lnTo>
                    <a:pt x="1049" y="276"/>
                  </a:lnTo>
                  <a:lnTo>
                    <a:pt x="993" y="193"/>
                  </a:lnTo>
                  <a:lnTo>
                    <a:pt x="911" y="138"/>
                  </a:lnTo>
                  <a:lnTo>
                    <a:pt x="828" y="55"/>
                  </a:lnTo>
                  <a:lnTo>
                    <a:pt x="745" y="28"/>
                  </a:lnTo>
                  <a:lnTo>
                    <a:pt x="6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8"/>
            <p:cNvSpPr/>
            <p:nvPr/>
          </p:nvSpPr>
          <p:spPr>
            <a:xfrm>
              <a:off x="1880625" y="2059325"/>
              <a:ext cx="807500" cy="454425"/>
            </a:xfrm>
            <a:custGeom>
              <a:avLst/>
              <a:gdLst/>
              <a:ahLst/>
              <a:cxnLst/>
              <a:rect l="l" t="t" r="r" b="b"/>
              <a:pathLst>
                <a:path w="32300" h="18177" extrusionOk="0">
                  <a:moveTo>
                    <a:pt x="469" y="0"/>
                  </a:moveTo>
                  <a:lnTo>
                    <a:pt x="387" y="28"/>
                  </a:lnTo>
                  <a:lnTo>
                    <a:pt x="276" y="83"/>
                  </a:lnTo>
                  <a:lnTo>
                    <a:pt x="221" y="138"/>
                  </a:lnTo>
                  <a:lnTo>
                    <a:pt x="138" y="221"/>
                  </a:lnTo>
                  <a:lnTo>
                    <a:pt x="83" y="304"/>
                  </a:lnTo>
                  <a:lnTo>
                    <a:pt x="56" y="386"/>
                  </a:lnTo>
                  <a:lnTo>
                    <a:pt x="28" y="497"/>
                  </a:lnTo>
                  <a:lnTo>
                    <a:pt x="0" y="580"/>
                  </a:lnTo>
                  <a:lnTo>
                    <a:pt x="28" y="690"/>
                  </a:lnTo>
                  <a:lnTo>
                    <a:pt x="56" y="773"/>
                  </a:lnTo>
                  <a:lnTo>
                    <a:pt x="111" y="855"/>
                  </a:lnTo>
                  <a:lnTo>
                    <a:pt x="194" y="938"/>
                  </a:lnTo>
                  <a:lnTo>
                    <a:pt x="276" y="1021"/>
                  </a:lnTo>
                  <a:lnTo>
                    <a:pt x="31527" y="18122"/>
                  </a:lnTo>
                  <a:lnTo>
                    <a:pt x="31637" y="18149"/>
                  </a:lnTo>
                  <a:lnTo>
                    <a:pt x="31747" y="18177"/>
                  </a:lnTo>
                  <a:lnTo>
                    <a:pt x="31830" y="18177"/>
                  </a:lnTo>
                  <a:lnTo>
                    <a:pt x="31940" y="18149"/>
                  </a:lnTo>
                  <a:lnTo>
                    <a:pt x="32023" y="18122"/>
                  </a:lnTo>
                  <a:lnTo>
                    <a:pt x="32106" y="18039"/>
                  </a:lnTo>
                  <a:lnTo>
                    <a:pt x="32161" y="17984"/>
                  </a:lnTo>
                  <a:lnTo>
                    <a:pt x="32216" y="17901"/>
                  </a:lnTo>
                  <a:lnTo>
                    <a:pt x="32271" y="17791"/>
                  </a:lnTo>
                  <a:lnTo>
                    <a:pt x="32299" y="17708"/>
                  </a:lnTo>
                  <a:lnTo>
                    <a:pt x="32299" y="17598"/>
                  </a:lnTo>
                  <a:lnTo>
                    <a:pt x="32299" y="17515"/>
                  </a:lnTo>
                  <a:lnTo>
                    <a:pt x="32271" y="17405"/>
                  </a:lnTo>
                  <a:lnTo>
                    <a:pt x="32216" y="17322"/>
                  </a:lnTo>
                  <a:lnTo>
                    <a:pt x="32134" y="17239"/>
                  </a:lnTo>
                  <a:lnTo>
                    <a:pt x="32023" y="17156"/>
                  </a:lnTo>
                  <a:lnTo>
                    <a:pt x="800" y="83"/>
                  </a:lnTo>
                  <a:lnTo>
                    <a:pt x="690" y="28"/>
                  </a:lnTo>
                  <a:lnTo>
                    <a:pt x="5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8"/>
            <p:cNvSpPr/>
            <p:nvPr/>
          </p:nvSpPr>
          <p:spPr>
            <a:xfrm>
              <a:off x="647700" y="2059325"/>
              <a:ext cx="807500" cy="454425"/>
            </a:xfrm>
            <a:custGeom>
              <a:avLst/>
              <a:gdLst/>
              <a:ahLst/>
              <a:cxnLst/>
              <a:rect l="l" t="t" r="r" b="b"/>
              <a:pathLst>
                <a:path w="32300" h="18177" extrusionOk="0">
                  <a:moveTo>
                    <a:pt x="31748" y="0"/>
                  </a:moveTo>
                  <a:lnTo>
                    <a:pt x="31637" y="28"/>
                  </a:lnTo>
                  <a:lnTo>
                    <a:pt x="31527" y="83"/>
                  </a:lnTo>
                  <a:lnTo>
                    <a:pt x="277" y="17156"/>
                  </a:lnTo>
                  <a:lnTo>
                    <a:pt x="194" y="17239"/>
                  </a:lnTo>
                  <a:lnTo>
                    <a:pt x="111" y="17322"/>
                  </a:lnTo>
                  <a:lnTo>
                    <a:pt x="56" y="17405"/>
                  </a:lnTo>
                  <a:lnTo>
                    <a:pt x="28" y="17515"/>
                  </a:lnTo>
                  <a:lnTo>
                    <a:pt x="1" y="17598"/>
                  </a:lnTo>
                  <a:lnTo>
                    <a:pt x="28" y="17708"/>
                  </a:lnTo>
                  <a:lnTo>
                    <a:pt x="56" y="17791"/>
                  </a:lnTo>
                  <a:lnTo>
                    <a:pt x="83" y="17901"/>
                  </a:lnTo>
                  <a:lnTo>
                    <a:pt x="139" y="17984"/>
                  </a:lnTo>
                  <a:lnTo>
                    <a:pt x="221" y="18039"/>
                  </a:lnTo>
                  <a:lnTo>
                    <a:pt x="277" y="18122"/>
                  </a:lnTo>
                  <a:lnTo>
                    <a:pt x="387" y="18149"/>
                  </a:lnTo>
                  <a:lnTo>
                    <a:pt x="470" y="18177"/>
                  </a:lnTo>
                  <a:lnTo>
                    <a:pt x="580" y="18177"/>
                  </a:lnTo>
                  <a:lnTo>
                    <a:pt x="690" y="18149"/>
                  </a:lnTo>
                  <a:lnTo>
                    <a:pt x="801" y="18122"/>
                  </a:lnTo>
                  <a:lnTo>
                    <a:pt x="32023" y="1021"/>
                  </a:lnTo>
                  <a:lnTo>
                    <a:pt x="32134" y="938"/>
                  </a:lnTo>
                  <a:lnTo>
                    <a:pt x="32217" y="855"/>
                  </a:lnTo>
                  <a:lnTo>
                    <a:pt x="32272" y="773"/>
                  </a:lnTo>
                  <a:lnTo>
                    <a:pt x="32299" y="690"/>
                  </a:lnTo>
                  <a:lnTo>
                    <a:pt x="32299" y="580"/>
                  </a:lnTo>
                  <a:lnTo>
                    <a:pt x="32299" y="497"/>
                  </a:lnTo>
                  <a:lnTo>
                    <a:pt x="32272" y="386"/>
                  </a:lnTo>
                  <a:lnTo>
                    <a:pt x="32217" y="304"/>
                  </a:lnTo>
                  <a:lnTo>
                    <a:pt x="32161" y="221"/>
                  </a:lnTo>
                  <a:lnTo>
                    <a:pt x="32106" y="138"/>
                  </a:lnTo>
                  <a:lnTo>
                    <a:pt x="32023" y="83"/>
                  </a:lnTo>
                  <a:lnTo>
                    <a:pt x="31941" y="28"/>
                  </a:lnTo>
                  <a:lnTo>
                    <a:pt x="318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8"/>
            <p:cNvSpPr/>
            <p:nvPr/>
          </p:nvSpPr>
          <p:spPr>
            <a:xfrm>
              <a:off x="2592925" y="2837125"/>
              <a:ext cx="169650" cy="402050"/>
            </a:xfrm>
            <a:custGeom>
              <a:avLst/>
              <a:gdLst/>
              <a:ahLst/>
              <a:cxnLst/>
              <a:rect l="l" t="t" r="r" b="b"/>
              <a:pathLst>
                <a:path w="6786" h="16082" extrusionOk="0">
                  <a:moveTo>
                    <a:pt x="2676" y="1"/>
                  </a:moveTo>
                  <a:lnTo>
                    <a:pt x="2373" y="56"/>
                  </a:lnTo>
                  <a:lnTo>
                    <a:pt x="2097" y="139"/>
                  </a:lnTo>
                  <a:lnTo>
                    <a:pt x="1821" y="221"/>
                  </a:lnTo>
                  <a:lnTo>
                    <a:pt x="1573" y="359"/>
                  </a:lnTo>
                  <a:lnTo>
                    <a:pt x="1325" y="497"/>
                  </a:lnTo>
                  <a:lnTo>
                    <a:pt x="1076" y="663"/>
                  </a:lnTo>
                  <a:lnTo>
                    <a:pt x="883" y="856"/>
                  </a:lnTo>
                  <a:lnTo>
                    <a:pt x="690" y="1077"/>
                  </a:lnTo>
                  <a:lnTo>
                    <a:pt x="525" y="1297"/>
                  </a:lnTo>
                  <a:lnTo>
                    <a:pt x="359" y="1545"/>
                  </a:lnTo>
                  <a:lnTo>
                    <a:pt x="249" y="1821"/>
                  </a:lnTo>
                  <a:lnTo>
                    <a:pt x="139" y="2069"/>
                  </a:lnTo>
                  <a:lnTo>
                    <a:pt x="56" y="2373"/>
                  </a:lnTo>
                  <a:lnTo>
                    <a:pt x="28" y="2649"/>
                  </a:lnTo>
                  <a:lnTo>
                    <a:pt x="1" y="2952"/>
                  </a:lnTo>
                  <a:lnTo>
                    <a:pt x="1" y="16081"/>
                  </a:lnTo>
                  <a:lnTo>
                    <a:pt x="6786" y="16081"/>
                  </a:lnTo>
                  <a:lnTo>
                    <a:pt x="6786" y="2952"/>
                  </a:lnTo>
                  <a:lnTo>
                    <a:pt x="6758" y="2649"/>
                  </a:lnTo>
                  <a:lnTo>
                    <a:pt x="6731" y="2373"/>
                  </a:lnTo>
                  <a:lnTo>
                    <a:pt x="6648" y="2069"/>
                  </a:lnTo>
                  <a:lnTo>
                    <a:pt x="6538" y="1821"/>
                  </a:lnTo>
                  <a:lnTo>
                    <a:pt x="6427" y="1545"/>
                  </a:lnTo>
                  <a:lnTo>
                    <a:pt x="6262" y="1297"/>
                  </a:lnTo>
                  <a:lnTo>
                    <a:pt x="6096" y="1077"/>
                  </a:lnTo>
                  <a:lnTo>
                    <a:pt x="5903" y="856"/>
                  </a:lnTo>
                  <a:lnTo>
                    <a:pt x="5710" y="663"/>
                  </a:lnTo>
                  <a:lnTo>
                    <a:pt x="5462" y="497"/>
                  </a:lnTo>
                  <a:lnTo>
                    <a:pt x="5214" y="359"/>
                  </a:lnTo>
                  <a:lnTo>
                    <a:pt x="4965" y="221"/>
                  </a:lnTo>
                  <a:lnTo>
                    <a:pt x="4690" y="139"/>
                  </a:lnTo>
                  <a:lnTo>
                    <a:pt x="4414" y="56"/>
                  </a:lnTo>
                  <a:lnTo>
                    <a:pt x="41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8"/>
            <p:cNvSpPr/>
            <p:nvPr/>
          </p:nvSpPr>
          <p:spPr>
            <a:xfrm>
              <a:off x="3126650" y="2837125"/>
              <a:ext cx="169650" cy="402050"/>
            </a:xfrm>
            <a:custGeom>
              <a:avLst/>
              <a:gdLst/>
              <a:ahLst/>
              <a:cxnLst/>
              <a:rect l="l" t="t" r="r" b="b"/>
              <a:pathLst>
                <a:path w="6786" h="16082" extrusionOk="0">
                  <a:moveTo>
                    <a:pt x="2676" y="1"/>
                  </a:moveTo>
                  <a:lnTo>
                    <a:pt x="2372" y="56"/>
                  </a:lnTo>
                  <a:lnTo>
                    <a:pt x="2096" y="139"/>
                  </a:lnTo>
                  <a:lnTo>
                    <a:pt x="1821" y="221"/>
                  </a:lnTo>
                  <a:lnTo>
                    <a:pt x="1572" y="359"/>
                  </a:lnTo>
                  <a:lnTo>
                    <a:pt x="1324" y="497"/>
                  </a:lnTo>
                  <a:lnTo>
                    <a:pt x="1076" y="663"/>
                  </a:lnTo>
                  <a:lnTo>
                    <a:pt x="883" y="856"/>
                  </a:lnTo>
                  <a:lnTo>
                    <a:pt x="690" y="1077"/>
                  </a:lnTo>
                  <a:lnTo>
                    <a:pt x="524" y="1297"/>
                  </a:lnTo>
                  <a:lnTo>
                    <a:pt x="359" y="1545"/>
                  </a:lnTo>
                  <a:lnTo>
                    <a:pt x="248" y="1821"/>
                  </a:lnTo>
                  <a:lnTo>
                    <a:pt x="138" y="2069"/>
                  </a:lnTo>
                  <a:lnTo>
                    <a:pt x="55" y="2373"/>
                  </a:lnTo>
                  <a:lnTo>
                    <a:pt x="28" y="2649"/>
                  </a:lnTo>
                  <a:lnTo>
                    <a:pt x="0" y="2952"/>
                  </a:lnTo>
                  <a:lnTo>
                    <a:pt x="0" y="16081"/>
                  </a:lnTo>
                  <a:lnTo>
                    <a:pt x="6785" y="16081"/>
                  </a:lnTo>
                  <a:lnTo>
                    <a:pt x="6785" y="2952"/>
                  </a:lnTo>
                  <a:lnTo>
                    <a:pt x="6758" y="2649"/>
                  </a:lnTo>
                  <a:lnTo>
                    <a:pt x="6730" y="2373"/>
                  </a:lnTo>
                  <a:lnTo>
                    <a:pt x="6647" y="2069"/>
                  </a:lnTo>
                  <a:lnTo>
                    <a:pt x="6537" y="1821"/>
                  </a:lnTo>
                  <a:lnTo>
                    <a:pt x="6427" y="1545"/>
                  </a:lnTo>
                  <a:lnTo>
                    <a:pt x="6261" y="1297"/>
                  </a:lnTo>
                  <a:lnTo>
                    <a:pt x="6096" y="1077"/>
                  </a:lnTo>
                  <a:lnTo>
                    <a:pt x="5903" y="856"/>
                  </a:lnTo>
                  <a:lnTo>
                    <a:pt x="5710" y="663"/>
                  </a:lnTo>
                  <a:lnTo>
                    <a:pt x="5461" y="497"/>
                  </a:lnTo>
                  <a:lnTo>
                    <a:pt x="5213" y="359"/>
                  </a:lnTo>
                  <a:lnTo>
                    <a:pt x="4965" y="221"/>
                  </a:lnTo>
                  <a:lnTo>
                    <a:pt x="4689" y="139"/>
                  </a:lnTo>
                  <a:lnTo>
                    <a:pt x="4413" y="56"/>
                  </a:lnTo>
                  <a:lnTo>
                    <a:pt x="41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8"/>
            <p:cNvSpPr/>
            <p:nvPr/>
          </p:nvSpPr>
          <p:spPr>
            <a:xfrm>
              <a:off x="2432950" y="3239150"/>
              <a:ext cx="1023325" cy="917125"/>
            </a:xfrm>
            <a:custGeom>
              <a:avLst/>
              <a:gdLst/>
              <a:ahLst/>
              <a:cxnLst/>
              <a:rect l="l" t="t" r="r" b="b"/>
              <a:pathLst>
                <a:path w="40933" h="36685" extrusionOk="0">
                  <a:moveTo>
                    <a:pt x="1" y="0"/>
                  </a:moveTo>
                  <a:lnTo>
                    <a:pt x="1" y="16218"/>
                  </a:lnTo>
                  <a:lnTo>
                    <a:pt x="28" y="17267"/>
                  </a:lnTo>
                  <a:lnTo>
                    <a:pt x="111" y="18315"/>
                  </a:lnTo>
                  <a:lnTo>
                    <a:pt x="249" y="19335"/>
                  </a:lnTo>
                  <a:lnTo>
                    <a:pt x="414" y="20356"/>
                  </a:lnTo>
                  <a:lnTo>
                    <a:pt x="663" y="21321"/>
                  </a:lnTo>
                  <a:lnTo>
                    <a:pt x="938" y="22314"/>
                  </a:lnTo>
                  <a:lnTo>
                    <a:pt x="1242" y="23252"/>
                  </a:lnTo>
                  <a:lnTo>
                    <a:pt x="1628" y="24190"/>
                  </a:lnTo>
                  <a:lnTo>
                    <a:pt x="2014" y="25100"/>
                  </a:lnTo>
                  <a:lnTo>
                    <a:pt x="2483" y="25982"/>
                  </a:lnTo>
                  <a:lnTo>
                    <a:pt x="2980" y="26837"/>
                  </a:lnTo>
                  <a:lnTo>
                    <a:pt x="3504" y="27665"/>
                  </a:lnTo>
                  <a:lnTo>
                    <a:pt x="4083" y="28465"/>
                  </a:lnTo>
                  <a:lnTo>
                    <a:pt x="4690" y="29237"/>
                  </a:lnTo>
                  <a:lnTo>
                    <a:pt x="5324" y="29982"/>
                  </a:lnTo>
                  <a:lnTo>
                    <a:pt x="6014" y="30699"/>
                  </a:lnTo>
                  <a:lnTo>
                    <a:pt x="6703" y="31361"/>
                  </a:lnTo>
                  <a:lnTo>
                    <a:pt x="7448" y="31995"/>
                  </a:lnTo>
                  <a:lnTo>
                    <a:pt x="8220" y="32602"/>
                  </a:lnTo>
                  <a:lnTo>
                    <a:pt x="9020" y="33181"/>
                  </a:lnTo>
                  <a:lnTo>
                    <a:pt x="9847" y="33705"/>
                  </a:lnTo>
                  <a:lnTo>
                    <a:pt x="10702" y="34202"/>
                  </a:lnTo>
                  <a:lnTo>
                    <a:pt x="11585" y="34671"/>
                  </a:lnTo>
                  <a:lnTo>
                    <a:pt x="12495" y="35085"/>
                  </a:lnTo>
                  <a:lnTo>
                    <a:pt x="13433" y="35443"/>
                  </a:lnTo>
                  <a:lnTo>
                    <a:pt x="14371" y="35747"/>
                  </a:lnTo>
                  <a:lnTo>
                    <a:pt x="15364" y="36022"/>
                  </a:lnTo>
                  <a:lnTo>
                    <a:pt x="16357" y="36271"/>
                  </a:lnTo>
                  <a:lnTo>
                    <a:pt x="17350" y="36436"/>
                  </a:lnTo>
                  <a:lnTo>
                    <a:pt x="18370" y="36574"/>
                  </a:lnTo>
                  <a:lnTo>
                    <a:pt x="19418" y="36657"/>
                  </a:lnTo>
                  <a:lnTo>
                    <a:pt x="20467" y="36684"/>
                  </a:lnTo>
                  <a:lnTo>
                    <a:pt x="21515" y="36657"/>
                  </a:lnTo>
                  <a:lnTo>
                    <a:pt x="22563" y="36574"/>
                  </a:lnTo>
                  <a:lnTo>
                    <a:pt x="23583" y="36436"/>
                  </a:lnTo>
                  <a:lnTo>
                    <a:pt x="24576" y="36271"/>
                  </a:lnTo>
                  <a:lnTo>
                    <a:pt x="25569" y="36022"/>
                  </a:lnTo>
                  <a:lnTo>
                    <a:pt x="26562" y="35747"/>
                  </a:lnTo>
                  <a:lnTo>
                    <a:pt x="27500" y="35443"/>
                  </a:lnTo>
                  <a:lnTo>
                    <a:pt x="28438" y="35085"/>
                  </a:lnTo>
                  <a:lnTo>
                    <a:pt x="29348" y="34671"/>
                  </a:lnTo>
                  <a:lnTo>
                    <a:pt x="30231" y="34202"/>
                  </a:lnTo>
                  <a:lnTo>
                    <a:pt x="31086" y="33705"/>
                  </a:lnTo>
                  <a:lnTo>
                    <a:pt x="31913" y="33181"/>
                  </a:lnTo>
                  <a:lnTo>
                    <a:pt x="32713" y="32602"/>
                  </a:lnTo>
                  <a:lnTo>
                    <a:pt x="33485" y="31995"/>
                  </a:lnTo>
                  <a:lnTo>
                    <a:pt x="34230" y="31361"/>
                  </a:lnTo>
                  <a:lnTo>
                    <a:pt x="34920" y="30699"/>
                  </a:lnTo>
                  <a:lnTo>
                    <a:pt x="35609" y="29982"/>
                  </a:lnTo>
                  <a:lnTo>
                    <a:pt x="36243" y="29237"/>
                  </a:lnTo>
                  <a:lnTo>
                    <a:pt x="36850" y="28465"/>
                  </a:lnTo>
                  <a:lnTo>
                    <a:pt x="37429" y="27665"/>
                  </a:lnTo>
                  <a:lnTo>
                    <a:pt x="37954" y="26837"/>
                  </a:lnTo>
                  <a:lnTo>
                    <a:pt x="38450" y="25982"/>
                  </a:lnTo>
                  <a:lnTo>
                    <a:pt x="38919" y="25100"/>
                  </a:lnTo>
                  <a:lnTo>
                    <a:pt x="39305" y="24190"/>
                  </a:lnTo>
                  <a:lnTo>
                    <a:pt x="39691" y="23252"/>
                  </a:lnTo>
                  <a:lnTo>
                    <a:pt x="39995" y="22314"/>
                  </a:lnTo>
                  <a:lnTo>
                    <a:pt x="40270" y="21321"/>
                  </a:lnTo>
                  <a:lnTo>
                    <a:pt x="40519" y="20356"/>
                  </a:lnTo>
                  <a:lnTo>
                    <a:pt x="40684" y="19335"/>
                  </a:lnTo>
                  <a:lnTo>
                    <a:pt x="40822" y="18315"/>
                  </a:lnTo>
                  <a:lnTo>
                    <a:pt x="40905" y="17267"/>
                  </a:lnTo>
                  <a:lnTo>
                    <a:pt x="40932" y="16218"/>
                  </a:lnTo>
                  <a:lnTo>
                    <a:pt x="409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p:cNvSpPr/>
            <p:nvPr/>
          </p:nvSpPr>
          <p:spPr>
            <a:xfrm>
              <a:off x="2399850" y="3239150"/>
              <a:ext cx="1089525" cy="183425"/>
            </a:xfrm>
            <a:custGeom>
              <a:avLst/>
              <a:gdLst/>
              <a:ahLst/>
              <a:cxnLst/>
              <a:rect l="l" t="t" r="r" b="b"/>
              <a:pathLst>
                <a:path w="43581" h="7337" extrusionOk="0">
                  <a:moveTo>
                    <a:pt x="1" y="0"/>
                  </a:moveTo>
                  <a:lnTo>
                    <a:pt x="1" y="7337"/>
                  </a:lnTo>
                  <a:lnTo>
                    <a:pt x="43580" y="7337"/>
                  </a:lnTo>
                  <a:lnTo>
                    <a:pt x="43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a:off x="2857025" y="3969375"/>
              <a:ext cx="1042625" cy="1221900"/>
            </a:xfrm>
            <a:custGeom>
              <a:avLst/>
              <a:gdLst/>
              <a:ahLst/>
              <a:cxnLst/>
              <a:rect l="l" t="t" r="r" b="b"/>
              <a:pathLst>
                <a:path w="41705" h="48876" extrusionOk="0">
                  <a:moveTo>
                    <a:pt x="1" y="1"/>
                  </a:moveTo>
                  <a:lnTo>
                    <a:pt x="1" y="13571"/>
                  </a:lnTo>
                  <a:lnTo>
                    <a:pt x="1" y="14316"/>
                  </a:lnTo>
                  <a:lnTo>
                    <a:pt x="56" y="15033"/>
                  </a:lnTo>
                  <a:lnTo>
                    <a:pt x="166" y="15750"/>
                  </a:lnTo>
                  <a:lnTo>
                    <a:pt x="276" y="16467"/>
                  </a:lnTo>
                  <a:lnTo>
                    <a:pt x="442" y="17157"/>
                  </a:lnTo>
                  <a:lnTo>
                    <a:pt x="635" y="17846"/>
                  </a:lnTo>
                  <a:lnTo>
                    <a:pt x="883" y="18508"/>
                  </a:lnTo>
                  <a:lnTo>
                    <a:pt x="1131" y="19170"/>
                  </a:lnTo>
                  <a:lnTo>
                    <a:pt x="1407" y="19804"/>
                  </a:lnTo>
                  <a:lnTo>
                    <a:pt x="1738" y="20439"/>
                  </a:lnTo>
                  <a:lnTo>
                    <a:pt x="2097" y="21046"/>
                  </a:lnTo>
                  <a:lnTo>
                    <a:pt x="2455" y="21625"/>
                  </a:lnTo>
                  <a:lnTo>
                    <a:pt x="2869" y="22204"/>
                  </a:lnTo>
                  <a:lnTo>
                    <a:pt x="3283" y="22728"/>
                  </a:lnTo>
                  <a:lnTo>
                    <a:pt x="3752" y="23252"/>
                  </a:lnTo>
                  <a:lnTo>
                    <a:pt x="4221" y="23749"/>
                  </a:lnTo>
                  <a:lnTo>
                    <a:pt x="4717" y="24245"/>
                  </a:lnTo>
                  <a:lnTo>
                    <a:pt x="5241" y="24686"/>
                  </a:lnTo>
                  <a:lnTo>
                    <a:pt x="5793" y="25128"/>
                  </a:lnTo>
                  <a:lnTo>
                    <a:pt x="6372" y="25514"/>
                  </a:lnTo>
                  <a:lnTo>
                    <a:pt x="6951" y="25900"/>
                  </a:lnTo>
                  <a:lnTo>
                    <a:pt x="7558" y="26259"/>
                  </a:lnTo>
                  <a:lnTo>
                    <a:pt x="8165" y="26562"/>
                  </a:lnTo>
                  <a:lnTo>
                    <a:pt x="8799" y="26865"/>
                  </a:lnTo>
                  <a:lnTo>
                    <a:pt x="9461" y="27114"/>
                  </a:lnTo>
                  <a:lnTo>
                    <a:pt x="10151" y="27334"/>
                  </a:lnTo>
                  <a:lnTo>
                    <a:pt x="10813" y="27527"/>
                  </a:lnTo>
                  <a:lnTo>
                    <a:pt x="11530" y="27693"/>
                  </a:lnTo>
                  <a:lnTo>
                    <a:pt x="12219" y="27831"/>
                  </a:lnTo>
                  <a:lnTo>
                    <a:pt x="12964" y="27914"/>
                  </a:lnTo>
                  <a:lnTo>
                    <a:pt x="13681" y="27969"/>
                  </a:lnTo>
                  <a:lnTo>
                    <a:pt x="14426" y="27996"/>
                  </a:lnTo>
                  <a:lnTo>
                    <a:pt x="27665" y="27996"/>
                  </a:lnTo>
                  <a:lnTo>
                    <a:pt x="28024" y="28024"/>
                  </a:lnTo>
                  <a:lnTo>
                    <a:pt x="28410" y="28079"/>
                  </a:lnTo>
                  <a:lnTo>
                    <a:pt x="28769" y="28134"/>
                  </a:lnTo>
                  <a:lnTo>
                    <a:pt x="29127" y="28217"/>
                  </a:lnTo>
                  <a:lnTo>
                    <a:pt x="29486" y="28327"/>
                  </a:lnTo>
                  <a:lnTo>
                    <a:pt x="29817" y="28438"/>
                  </a:lnTo>
                  <a:lnTo>
                    <a:pt x="30148" y="28576"/>
                  </a:lnTo>
                  <a:lnTo>
                    <a:pt x="30479" y="28713"/>
                  </a:lnTo>
                  <a:lnTo>
                    <a:pt x="30810" y="28879"/>
                  </a:lnTo>
                  <a:lnTo>
                    <a:pt x="31113" y="29072"/>
                  </a:lnTo>
                  <a:lnTo>
                    <a:pt x="31417" y="29265"/>
                  </a:lnTo>
                  <a:lnTo>
                    <a:pt x="31692" y="29458"/>
                  </a:lnTo>
                  <a:lnTo>
                    <a:pt x="31996" y="29679"/>
                  </a:lnTo>
                  <a:lnTo>
                    <a:pt x="32244" y="29927"/>
                  </a:lnTo>
                  <a:lnTo>
                    <a:pt x="32520" y="30175"/>
                  </a:lnTo>
                  <a:lnTo>
                    <a:pt x="32768" y="30424"/>
                  </a:lnTo>
                  <a:lnTo>
                    <a:pt x="32989" y="30699"/>
                  </a:lnTo>
                  <a:lnTo>
                    <a:pt x="33209" y="30975"/>
                  </a:lnTo>
                  <a:lnTo>
                    <a:pt x="33402" y="31251"/>
                  </a:lnTo>
                  <a:lnTo>
                    <a:pt x="33596" y="31554"/>
                  </a:lnTo>
                  <a:lnTo>
                    <a:pt x="33789" y="31885"/>
                  </a:lnTo>
                  <a:lnTo>
                    <a:pt x="33954" y="32189"/>
                  </a:lnTo>
                  <a:lnTo>
                    <a:pt x="34092" y="32520"/>
                  </a:lnTo>
                  <a:lnTo>
                    <a:pt x="34230" y="32851"/>
                  </a:lnTo>
                  <a:lnTo>
                    <a:pt x="34340" y="33209"/>
                  </a:lnTo>
                  <a:lnTo>
                    <a:pt x="34451" y="33540"/>
                  </a:lnTo>
                  <a:lnTo>
                    <a:pt x="34533" y="33899"/>
                  </a:lnTo>
                  <a:lnTo>
                    <a:pt x="34589" y="34285"/>
                  </a:lnTo>
                  <a:lnTo>
                    <a:pt x="34644" y="34644"/>
                  </a:lnTo>
                  <a:lnTo>
                    <a:pt x="34671" y="35030"/>
                  </a:lnTo>
                  <a:lnTo>
                    <a:pt x="34671" y="35416"/>
                  </a:lnTo>
                  <a:lnTo>
                    <a:pt x="34671" y="48876"/>
                  </a:lnTo>
                  <a:lnTo>
                    <a:pt x="41705" y="48876"/>
                  </a:lnTo>
                  <a:lnTo>
                    <a:pt x="41705" y="35416"/>
                  </a:lnTo>
                  <a:lnTo>
                    <a:pt x="41677" y="34671"/>
                  </a:lnTo>
                  <a:lnTo>
                    <a:pt x="41622" y="33926"/>
                  </a:lnTo>
                  <a:lnTo>
                    <a:pt x="41539" y="33209"/>
                  </a:lnTo>
                  <a:lnTo>
                    <a:pt x="41401" y="32492"/>
                  </a:lnTo>
                  <a:lnTo>
                    <a:pt x="41236" y="31803"/>
                  </a:lnTo>
                  <a:lnTo>
                    <a:pt x="41043" y="31113"/>
                  </a:lnTo>
                  <a:lnTo>
                    <a:pt x="40822" y="30451"/>
                  </a:lnTo>
                  <a:lnTo>
                    <a:pt x="40574" y="29789"/>
                  </a:lnTo>
                  <a:lnTo>
                    <a:pt x="40270" y="29155"/>
                  </a:lnTo>
                  <a:lnTo>
                    <a:pt x="39967" y="28520"/>
                  </a:lnTo>
                  <a:lnTo>
                    <a:pt x="39608" y="27914"/>
                  </a:lnTo>
                  <a:lnTo>
                    <a:pt x="39222" y="27334"/>
                  </a:lnTo>
                  <a:lnTo>
                    <a:pt x="38836" y="26783"/>
                  </a:lnTo>
                  <a:lnTo>
                    <a:pt x="38395" y="26231"/>
                  </a:lnTo>
                  <a:lnTo>
                    <a:pt x="37954" y="25707"/>
                  </a:lnTo>
                  <a:lnTo>
                    <a:pt x="37485" y="25211"/>
                  </a:lnTo>
                  <a:lnTo>
                    <a:pt x="36961" y="24714"/>
                  </a:lnTo>
                  <a:lnTo>
                    <a:pt x="36437" y="24273"/>
                  </a:lnTo>
                  <a:lnTo>
                    <a:pt x="35912" y="23831"/>
                  </a:lnTo>
                  <a:lnTo>
                    <a:pt x="35333" y="23445"/>
                  </a:lnTo>
                  <a:lnTo>
                    <a:pt x="34754" y="23059"/>
                  </a:lnTo>
                  <a:lnTo>
                    <a:pt x="34147" y="22728"/>
                  </a:lnTo>
                  <a:lnTo>
                    <a:pt x="33513" y="22397"/>
                  </a:lnTo>
                  <a:lnTo>
                    <a:pt x="32878" y="22121"/>
                  </a:lnTo>
                  <a:lnTo>
                    <a:pt x="32216" y="21846"/>
                  </a:lnTo>
                  <a:lnTo>
                    <a:pt x="31554" y="21625"/>
                  </a:lnTo>
                  <a:lnTo>
                    <a:pt x="30865" y="21432"/>
                  </a:lnTo>
                  <a:lnTo>
                    <a:pt x="30175" y="21266"/>
                  </a:lnTo>
                  <a:lnTo>
                    <a:pt x="29458" y="21128"/>
                  </a:lnTo>
                  <a:lnTo>
                    <a:pt x="28741" y="21046"/>
                  </a:lnTo>
                  <a:lnTo>
                    <a:pt x="28024" y="20990"/>
                  </a:lnTo>
                  <a:lnTo>
                    <a:pt x="27279" y="20963"/>
                  </a:lnTo>
                  <a:lnTo>
                    <a:pt x="14040" y="20963"/>
                  </a:lnTo>
                  <a:lnTo>
                    <a:pt x="13681" y="20935"/>
                  </a:lnTo>
                  <a:lnTo>
                    <a:pt x="13295" y="20880"/>
                  </a:lnTo>
                  <a:lnTo>
                    <a:pt x="12937" y="20825"/>
                  </a:lnTo>
                  <a:lnTo>
                    <a:pt x="12578" y="20742"/>
                  </a:lnTo>
                  <a:lnTo>
                    <a:pt x="12219" y="20632"/>
                  </a:lnTo>
                  <a:lnTo>
                    <a:pt x="11888" y="20522"/>
                  </a:lnTo>
                  <a:lnTo>
                    <a:pt x="11530" y="20384"/>
                  </a:lnTo>
                  <a:lnTo>
                    <a:pt x="11227" y="20246"/>
                  </a:lnTo>
                  <a:lnTo>
                    <a:pt x="10896" y="20080"/>
                  </a:lnTo>
                  <a:lnTo>
                    <a:pt x="10592" y="19887"/>
                  </a:lnTo>
                  <a:lnTo>
                    <a:pt x="10289" y="19694"/>
                  </a:lnTo>
                  <a:lnTo>
                    <a:pt x="9985" y="19501"/>
                  </a:lnTo>
                  <a:lnTo>
                    <a:pt x="9709" y="19280"/>
                  </a:lnTo>
                  <a:lnTo>
                    <a:pt x="9434" y="19032"/>
                  </a:lnTo>
                  <a:lnTo>
                    <a:pt x="9185" y="18812"/>
                  </a:lnTo>
                  <a:lnTo>
                    <a:pt x="8937" y="18536"/>
                  </a:lnTo>
                  <a:lnTo>
                    <a:pt x="8717" y="18287"/>
                  </a:lnTo>
                  <a:lnTo>
                    <a:pt x="8496" y="17984"/>
                  </a:lnTo>
                  <a:lnTo>
                    <a:pt x="8275" y="17708"/>
                  </a:lnTo>
                  <a:lnTo>
                    <a:pt x="8082" y="17405"/>
                  </a:lnTo>
                  <a:lnTo>
                    <a:pt x="7917" y="17101"/>
                  </a:lnTo>
                  <a:lnTo>
                    <a:pt x="7751" y="16770"/>
                  </a:lnTo>
                  <a:lnTo>
                    <a:pt x="7586" y="16439"/>
                  </a:lnTo>
                  <a:lnTo>
                    <a:pt x="7475" y="16108"/>
                  </a:lnTo>
                  <a:lnTo>
                    <a:pt x="7337" y="15777"/>
                  </a:lnTo>
                  <a:lnTo>
                    <a:pt x="7255" y="15419"/>
                  </a:lnTo>
                  <a:lnTo>
                    <a:pt x="7172" y="15060"/>
                  </a:lnTo>
                  <a:lnTo>
                    <a:pt x="7089" y="14702"/>
                  </a:lnTo>
                  <a:lnTo>
                    <a:pt x="7062" y="14316"/>
                  </a:lnTo>
                  <a:lnTo>
                    <a:pt x="7034" y="13957"/>
                  </a:lnTo>
                  <a:lnTo>
                    <a:pt x="7006" y="13571"/>
                  </a:lnTo>
                  <a:lnTo>
                    <a:pt x="70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p:cNvSpPr/>
            <p:nvPr/>
          </p:nvSpPr>
          <p:spPr>
            <a:xfrm>
              <a:off x="2810825" y="3489450"/>
              <a:ext cx="267575" cy="553050"/>
            </a:xfrm>
            <a:custGeom>
              <a:avLst/>
              <a:gdLst/>
              <a:ahLst/>
              <a:cxnLst/>
              <a:rect l="l" t="t" r="r" b="b"/>
              <a:pathLst>
                <a:path w="10703" h="22122" extrusionOk="0">
                  <a:moveTo>
                    <a:pt x="6124" y="0"/>
                  </a:moveTo>
                  <a:lnTo>
                    <a:pt x="5958" y="28"/>
                  </a:lnTo>
                  <a:lnTo>
                    <a:pt x="5765" y="83"/>
                  </a:lnTo>
                  <a:lnTo>
                    <a:pt x="5600" y="194"/>
                  </a:lnTo>
                  <a:lnTo>
                    <a:pt x="5462" y="331"/>
                  </a:lnTo>
                  <a:lnTo>
                    <a:pt x="5324" y="525"/>
                  </a:lnTo>
                  <a:lnTo>
                    <a:pt x="111" y="10564"/>
                  </a:lnTo>
                  <a:lnTo>
                    <a:pt x="56" y="10675"/>
                  </a:lnTo>
                  <a:lnTo>
                    <a:pt x="28" y="10813"/>
                  </a:lnTo>
                  <a:lnTo>
                    <a:pt x="1" y="10951"/>
                  </a:lnTo>
                  <a:lnTo>
                    <a:pt x="1" y="11088"/>
                  </a:lnTo>
                  <a:lnTo>
                    <a:pt x="28" y="11337"/>
                  </a:lnTo>
                  <a:lnTo>
                    <a:pt x="111" y="11585"/>
                  </a:lnTo>
                  <a:lnTo>
                    <a:pt x="276" y="11778"/>
                  </a:lnTo>
                  <a:lnTo>
                    <a:pt x="359" y="11888"/>
                  </a:lnTo>
                  <a:lnTo>
                    <a:pt x="470" y="11943"/>
                  </a:lnTo>
                  <a:lnTo>
                    <a:pt x="580" y="11999"/>
                  </a:lnTo>
                  <a:lnTo>
                    <a:pt x="718" y="12054"/>
                  </a:lnTo>
                  <a:lnTo>
                    <a:pt x="856" y="12081"/>
                  </a:lnTo>
                  <a:lnTo>
                    <a:pt x="994" y="12109"/>
                  </a:lnTo>
                  <a:lnTo>
                    <a:pt x="8165" y="12109"/>
                  </a:lnTo>
                  <a:lnTo>
                    <a:pt x="4469" y="20549"/>
                  </a:lnTo>
                  <a:lnTo>
                    <a:pt x="4414" y="20770"/>
                  </a:lnTo>
                  <a:lnTo>
                    <a:pt x="4386" y="20990"/>
                  </a:lnTo>
                  <a:lnTo>
                    <a:pt x="4386" y="21183"/>
                  </a:lnTo>
                  <a:lnTo>
                    <a:pt x="4469" y="21377"/>
                  </a:lnTo>
                  <a:lnTo>
                    <a:pt x="4552" y="21570"/>
                  </a:lnTo>
                  <a:lnTo>
                    <a:pt x="4662" y="21735"/>
                  </a:lnTo>
                  <a:lnTo>
                    <a:pt x="4800" y="21873"/>
                  </a:lnTo>
                  <a:lnTo>
                    <a:pt x="4965" y="21983"/>
                  </a:lnTo>
                  <a:lnTo>
                    <a:pt x="5131" y="22066"/>
                  </a:lnTo>
                  <a:lnTo>
                    <a:pt x="5324" y="22094"/>
                  </a:lnTo>
                  <a:lnTo>
                    <a:pt x="5489" y="22121"/>
                  </a:lnTo>
                  <a:lnTo>
                    <a:pt x="5683" y="22094"/>
                  </a:lnTo>
                  <a:lnTo>
                    <a:pt x="5848" y="22039"/>
                  </a:lnTo>
                  <a:lnTo>
                    <a:pt x="5986" y="21928"/>
                  </a:lnTo>
                  <a:lnTo>
                    <a:pt x="6124" y="21790"/>
                  </a:lnTo>
                  <a:lnTo>
                    <a:pt x="6234" y="21597"/>
                  </a:lnTo>
                  <a:lnTo>
                    <a:pt x="10620" y="11585"/>
                  </a:lnTo>
                  <a:lnTo>
                    <a:pt x="10702" y="11337"/>
                  </a:lnTo>
                  <a:lnTo>
                    <a:pt x="10702" y="11061"/>
                  </a:lnTo>
                  <a:lnTo>
                    <a:pt x="10675" y="10785"/>
                  </a:lnTo>
                  <a:lnTo>
                    <a:pt x="10592" y="10564"/>
                  </a:lnTo>
                  <a:lnTo>
                    <a:pt x="10537" y="10454"/>
                  </a:lnTo>
                  <a:lnTo>
                    <a:pt x="10454" y="10344"/>
                  </a:lnTo>
                  <a:lnTo>
                    <a:pt x="10371" y="10261"/>
                  </a:lnTo>
                  <a:lnTo>
                    <a:pt x="10261" y="10178"/>
                  </a:lnTo>
                  <a:lnTo>
                    <a:pt x="10151" y="10123"/>
                  </a:lnTo>
                  <a:lnTo>
                    <a:pt x="10013" y="10095"/>
                  </a:lnTo>
                  <a:lnTo>
                    <a:pt x="9875" y="10068"/>
                  </a:lnTo>
                  <a:lnTo>
                    <a:pt x="9709" y="10040"/>
                  </a:lnTo>
                  <a:lnTo>
                    <a:pt x="2676" y="10040"/>
                  </a:lnTo>
                  <a:lnTo>
                    <a:pt x="7089" y="1573"/>
                  </a:lnTo>
                  <a:lnTo>
                    <a:pt x="7200" y="1352"/>
                  </a:lnTo>
                  <a:lnTo>
                    <a:pt x="7227" y="1131"/>
                  </a:lnTo>
                  <a:lnTo>
                    <a:pt x="7227" y="938"/>
                  </a:lnTo>
                  <a:lnTo>
                    <a:pt x="7172" y="745"/>
                  </a:lnTo>
                  <a:lnTo>
                    <a:pt x="7089" y="580"/>
                  </a:lnTo>
                  <a:lnTo>
                    <a:pt x="6979" y="414"/>
                  </a:lnTo>
                  <a:lnTo>
                    <a:pt x="6841" y="276"/>
                  </a:lnTo>
                  <a:lnTo>
                    <a:pt x="6675" y="166"/>
                  </a:lnTo>
                  <a:lnTo>
                    <a:pt x="6510" y="83"/>
                  </a:lnTo>
                  <a:lnTo>
                    <a:pt x="6317" y="28"/>
                  </a:lnTo>
                  <a:lnTo>
                    <a:pt x="6124" y="0"/>
                  </a:lnTo>
                  <a:close/>
                </a:path>
              </a:pathLst>
            </a:custGeom>
            <a:solidFill>
              <a:srgbClr val="BCE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8"/>
            <p:cNvSpPr/>
            <p:nvPr/>
          </p:nvSpPr>
          <p:spPr>
            <a:xfrm>
              <a:off x="2155075" y="4598250"/>
              <a:ext cx="366175" cy="233100"/>
            </a:xfrm>
            <a:custGeom>
              <a:avLst/>
              <a:gdLst/>
              <a:ahLst/>
              <a:cxnLst/>
              <a:rect l="l" t="t" r="r" b="b"/>
              <a:pathLst>
                <a:path w="14647" h="9324" extrusionOk="0">
                  <a:moveTo>
                    <a:pt x="6758" y="0"/>
                  </a:moveTo>
                  <a:lnTo>
                    <a:pt x="0" y="9323"/>
                  </a:lnTo>
                  <a:lnTo>
                    <a:pt x="3007" y="9323"/>
                  </a:lnTo>
                  <a:lnTo>
                    <a:pt x="7254" y="3476"/>
                  </a:lnTo>
                  <a:lnTo>
                    <a:pt x="11529" y="9323"/>
                  </a:lnTo>
                  <a:lnTo>
                    <a:pt x="14646" y="9323"/>
                  </a:lnTo>
                  <a:lnTo>
                    <a:pt x="7778" y="0"/>
                  </a:lnTo>
                  <a:lnTo>
                    <a:pt x="7254" y="359"/>
                  </a:lnTo>
                  <a:lnTo>
                    <a:pt x="67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8"/>
            <p:cNvSpPr/>
            <p:nvPr/>
          </p:nvSpPr>
          <p:spPr>
            <a:xfrm>
              <a:off x="1968200" y="4396200"/>
              <a:ext cx="737150" cy="308250"/>
            </a:xfrm>
            <a:custGeom>
              <a:avLst/>
              <a:gdLst/>
              <a:ahLst/>
              <a:cxnLst/>
              <a:rect l="l" t="t" r="r" b="b"/>
              <a:pathLst>
                <a:path w="29486" h="12330" extrusionOk="0">
                  <a:moveTo>
                    <a:pt x="3614" y="1"/>
                  </a:moveTo>
                  <a:lnTo>
                    <a:pt x="0" y="12330"/>
                  </a:lnTo>
                  <a:lnTo>
                    <a:pt x="29486" y="12330"/>
                  </a:lnTo>
                  <a:lnTo>
                    <a:pt x="25872" y="1"/>
                  </a:lnTo>
                  <a:close/>
                </a:path>
              </a:pathLst>
            </a:custGeom>
            <a:solidFill>
              <a:srgbClr val="8FF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8"/>
            <p:cNvSpPr/>
            <p:nvPr/>
          </p:nvSpPr>
          <p:spPr>
            <a:xfrm>
              <a:off x="1954400" y="4387250"/>
              <a:ext cx="764050" cy="326875"/>
            </a:xfrm>
            <a:custGeom>
              <a:avLst/>
              <a:gdLst/>
              <a:ahLst/>
              <a:cxnLst/>
              <a:rect l="l" t="t" r="r" b="b"/>
              <a:pathLst>
                <a:path w="30562" h="13075" extrusionOk="0">
                  <a:moveTo>
                    <a:pt x="25983" y="717"/>
                  </a:moveTo>
                  <a:lnTo>
                    <a:pt x="26176" y="1407"/>
                  </a:lnTo>
                  <a:lnTo>
                    <a:pt x="29348" y="12329"/>
                  </a:lnTo>
                  <a:lnTo>
                    <a:pt x="1242" y="12329"/>
                  </a:lnTo>
                  <a:lnTo>
                    <a:pt x="4193" y="2124"/>
                  </a:lnTo>
                  <a:lnTo>
                    <a:pt x="4607" y="717"/>
                  </a:lnTo>
                  <a:close/>
                  <a:moveTo>
                    <a:pt x="4166" y="0"/>
                  </a:moveTo>
                  <a:lnTo>
                    <a:pt x="3973" y="28"/>
                  </a:lnTo>
                  <a:lnTo>
                    <a:pt x="3807" y="83"/>
                  </a:lnTo>
                  <a:lnTo>
                    <a:pt x="3697" y="166"/>
                  </a:lnTo>
                  <a:lnTo>
                    <a:pt x="3642" y="221"/>
                  </a:lnTo>
                  <a:lnTo>
                    <a:pt x="3614" y="276"/>
                  </a:lnTo>
                  <a:lnTo>
                    <a:pt x="28" y="12605"/>
                  </a:lnTo>
                  <a:lnTo>
                    <a:pt x="1" y="12688"/>
                  </a:lnTo>
                  <a:lnTo>
                    <a:pt x="28" y="12771"/>
                  </a:lnTo>
                  <a:lnTo>
                    <a:pt x="56" y="12854"/>
                  </a:lnTo>
                  <a:lnTo>
                    <a:pt x="111" y="12909"/>
                  </a:lnTo>
                  <a:lnTo>
                    <a:pt x="194" y="12964"/>
                  </a:lnTo>
                  <a:lnTo>
                    <a:pt x="304" y="13019"/>
                  </a:lnTo>
                  <a:lnTo>
                    <a:pt x="414" y="13047"/>
                  </a:lnTo>
                  <a:lnTo>
                    <a:pt x="552" y="13074"/>
                  </a:lnTo>
                  <a:lnTo>
                    <a:pt x="30038" y="13074"/>
                  </a:lnTo>
                  <a:lnTo>
                    <a:pt x="30231" y="13047"/>
                  </a:lnTo>
                  <a:lnTo>
                    <a:pt x="30396" y="12991"/>
                  </a:lnTo>
                  <a:lnTo>
                    <a:pt x="30479" y="12881"/>
                  </a:lnTo>
                  <a:lnTo>
                    <a:pt x="30562" y="12771"/>
                  </a:lnTo>
                  <a:lnTo>
                    <a:pt x="30562" y="12688"/>
                  </a:lnTo>
                  <a:lnTo>
                    <a:pt x="30562" y="12605"/>
                  </a:lnTo>
                  <a:lnTo>
                    <a:pt x="26976" y="276"/>
                  </a:lnTo>
                  <a:lnTo>
                    <a:pt x="26948" y="221"/>
                  </a:lnTo>
                  <a:lnTo>
                    <a:pt x="26893" y="166"/>
                  </a:lnTo>
                  <a:lnTo>
                    <a:pt x="26783" y="83"/>
                  </a:lnTo>
                  <a:lnTo>
                    <a:pt x="26617" y="28"/>
                  </a:lnTo>
                  <a:lnTo>
                    <a:pt x="264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8"/>
            <p:cNvSpPr/>
            <p:nvPr/>
          </p:nvSpPr>
          <p:spPr>
            <a:xfrm>
              <a:off x="1990950" y="4386550"/>
              <a:ext cx="697175" cy="328250"/>
            </a:xfrm>
            <a:custGeom>
              <a:avLst/>
              <a:gdLst/>
              <a:ahLst/>
              <a:cxnLst/>
              <a:rect l="l" t="t" r="r" b="b"/>
              <a:pathLst>
                <a:path w="27887" h="13130" extrusionOk="0">
                  <a:moveTo>
                    <a:pt x="13268" y="4000"/>
                  </a:moveTo>
                  <a:lnTo>
                    <a:pt x="13268" y="6207"/>
                  </a:lnTo>
                  <a:lnTo>
                    <a:pt x="7337" y="6207"/>
                  </a:lnTo>
                  <a:lnTo>
                    <a:pt x="7834" y="4000"/>
                  </a:lnTo>
                  <a:close/>
                  <a:moveTo>
                    <a:pt x="19777" y="4000"/>
                  </a:moveTo>
                  <a:lnTo>
                    <a:pt x="20301" y="6207"/>
                  </a:lnTo>
                  <a:lnTo>
                    <a:pt x="14398" y="6207"/>
                  </a:lnTo>
                  <a:lnTo>
                    <a:pt x="14398" y="4000"/>
                  </a:lnTo>
                  <a:close/>
                  <a:moveTo>
                    <a:pt x="13268" y="6951"/>
                  </a:moveTo>
                  <a:lnTo>
                    <a:pt x="13268" y="9130"/>
                  </a:lnTo>
                  <a:lnTo>
                    <a:pt x="6648" y="9130"/>
                  </a:lnTo>
                  <a:lnTo>
                    <a:pt x="7172" y="6951"/>
                  </a:lnTo>
                  <a:close/>
                  <a:moveTo>
                    <a:pt x="20466" y="6951"/>
                  </a:moveTo>
                  <a:lnTo>
                    <a:pt x="20991" y="9130"/>
                  </a:lnTo>
                  <a:lnTo>
                    <a:pt x="14398" y="9130"/>
                  </a:lnTo>
                  <a:lnTo>
                    <a:pt x="14398" y="6951"/>
                  </a:lnTo>
                  <a:close/>
                  <a:moveTo>
                    <a:pt x="19391" y="1"/>
                  </a:moveTo>
                  <a:lnTo>
                    <a:pt x="19198" y="28"/>
                  </a:lnTo>
                  <a:lnTo>
                    <a:pt x="19032" y="56"/>
                  </a:lnTo>
                  <a:lnTo>
                    <a:pt x="18977" y="111"/>
                  </a:lnTo>
                  <a:lnTo>
                    <a:pt x="18922" y="166"/>
                  </a:lnTo>
                  <a:lnTo>
                    <a:pt x="18922" y="221"/>
                  </a:lnTo>
                  <a:lnTo>
                    <a:pt x="18922" y="304"/>
                  </a:lnTo>
                  <a:lnTo>
                    <a:pt x="19611" y="3283"/>
                  </a:lnTo>
                  <a:lnTo>
                    <a:pt x="14398" y="3283"/>
                  </a:lnTo>
                  <a:lnTo>
                    <a:pt x="14398" y="580"/>
                  </a:lnTo>
                  <a:lnTo>
                    <a:pt x="14371" y="497"/>
                  </a:lnTo>
                  <a:lnTo>
                    <a:pt x="14343" y="442"/>
                  </a:lnTo>
                  <a:lnTo>
                    <a:pt x="14288" y="387"/>
                  </a:lnTo>
                  <a:lnTo>
                    <a:pt x="14205" y="332"/>
                  </a:lnTo>
                  <a:lnTo>
                    <a:pt x="14040" y="277"/>
                  </a:lnTo>
                  <a:lnTo>
                    <a:pt x="13819" y="249"/>
                  </a:lnTo>
                  <a:lnTo>
                    <a:pt x="13626" y="277"/>
                  </a:lnTo>
                  <a:lnTo>
                    <a:pt x="13461" y="332"/>
                  </a:lnTo>
                  <a:lnTo>
                    <a:pt x="13378" y="387"/>
                  </a:lnTo>
                  <a:lnTo>
                    <a:pt x="13323" y="442"/>
                  </a:lnTo>
                  <a:lnTo>
                    <a:pt x="13295" y="497"/>
                  </a:lnTo>
                  <a:lnTo>
                    <a:pt x="13268" y="580"/>
                  </a:lnTo>
                  <a:lnTo>
                    <a:pt x="13268" y="3283"/>
                  </a:lnTo>
                  <a:lnTo>
                    <a:pt x="7999" y="3283"/>
                  </a:lnTo>
                  <a:lnTo>
                    <a:pt x="8634" y="607"/>
                  </a:lnTo>
                  <a:lnTo>
                    <a:pt x="8634" y="525"/>
                  </a:lnTo>
                  <a:lnTo>
                    <a:pt x="8606" y="442"/>
                  </a:lnTo>
                  <a:lnTo>
                    <a:pt x="8579" y="387"/>
                  </a:lnTo>
                  <a:lnTo>
                    <a:pt x="8523" y="332"/>
                  </a:lnTo>
                  <a:lnTo>
                    <a:pt x="8358" y="221"/>
                  </a:lnTo>
                  <a:lnTo>
                    <a:pt x="8165" y="166"/>
                  </a:lnTo>
                  <a:lnTo>
                    <a:pt x="7972" y="139"/>
                  </a:lnTo>
                  <a:lnTo>
                    <a:pt x="7806" y="194"/>
                  </a:lnTo>
                  <a:lnTo>
                    <a:pt x="7724" y="221"/>
                  </a:lnTo>
                  <a:lnTo>
                    <a:pt x="7641" y="277"/>
                  </a:lnTo>
                  <a:lnTo>
                    <a:pt x="7613" y="332"/>
                  </a:lnTo>
                  <a:lnTo>
                    <a:pt x="7586" y="414"/>
                  </a:lnTo>
                  <a:lnTo>
                    <a:pt x="6924" y="3283"/>
                  </a:lnTo>
                  <a:lnTo>
                    <a:pt x="1655" y="3283"/>
                  </a:lnTo>
                  <a:lnTo>
                    <a:pt x="1518" y="3311"/>
                  </a:lnTo>
                  <a:lnTo>
                    <a:pt x="1380" y="3338"/>
                  </a:lnTo>
                  <a:lnTo>
                    <a:pt x="1297" y="3393"/>
                  </a:lnTo>
                  <a:lnTo>
                    <a:pt x="1214" y="3448"/>
                  </a:lnTo>
                  <a:lnTo>
                    <a:pt x="1159" y="3504"/>
                  </a:lnTo>
                  <a:lnTo>
                    <a:pt x="1131" y="3586"/>
                  </a:lnTo>
                  <a:lnTo>
                    <a:pt x="1131" y="3642"/>
                  </a:lnTo>
                  <a:lnTo>
                    <a:pt x="1131" y="3697"/>
                  </a:lnTo>
                  <a:lnTo>
                    <a:pt x="1159" y="3779"/>
                  </a:lnTo>
                  <a:lnTo>
                    <a:pt x="1214" y="3835"/>
                  </a:lnTo>
                  <a:lnTo>
                    <a:pt x="1297" y="3890"/>
                  </a:lnTo>
                  <a:lnTo>
                    <a:pt x="1380" y="3945"/>
                  </a:lnTo>
                  <a:lnTo>
                    <a:pt x="1518" y="3973"/>
                  </a:lnTo>
                  <a:lnTo>
                    <a:pt x="1655" y="4000"/>
                  </a:lnTo>
                  <a:lnTo>
                    <a:pt x="6731" y="4000"/>
                  </a:lnTo>
                  <a:lnTo>
                    <a:pt x="6234" y="6207"/>
                  </a:lnTo>
                  <a:lnTo>
                    <a:pt x="883" y="6207"/>
                  </a:lnTo>
                  <a:lnTo>
                    <a:pt x="718" y="6234"/>
                  </a:lnTo>
                  <a:lnTo>
                    <a:pt x="607" y="6262"/>
                  </a:lnTo>
                  <a:lnTo>
                    <a:pt x="497" y="6317"/>
                  </a:lnTo>
                  <a:lnTo>
                    <a:pt x="414" y="6372"/>
                  </a:lnTo>
                  <a:lnTo>
                    <a:pt x="359" y="6427"/>
                  </a:lnTo>
                  <a:lnTo>
                    <a:pt x="332" y="6510"/>
                  </a:lnTo>
                  <a:lnTo>
                    <a:pt x="332" y="6565"/>
                  </a:lnTo>
                  <a:lnTo>
                    <a:pt x="332" y="6648"/>
                  </a:lnTo>
                  <a:lnTo>
                    <a:pt x="359" y="6703"/>
                  </a:lnTo>
                  <a:lnTo>
                    <a:pt x="414" y="6758"/>
                  </a:lnTo>
                  <a:lnTo>
                    <a:pt x="497" y="6813"/>
                  </a:lnTo>
                  <a:lnTo>
                    <a:pt x="607" y="6869"/>
                  </a:lnTo>
                  <a:lnTo>
                    <a:pt x="718" y="6896"/>
                  </a:lnTo>
                  <a:lnTo>
                    <a:pt x="883" y="6924"/>
                  </a:lnTo>
                  <a:lnTo>
                    <a:pt x="1049" y="6951"/>
                  </a:lnTo>
                  <a:lnTo>
                    <a:pt x="6069" y="6951"/>
                  </a:lnTo>
                  <a:lnTo>
                    <a:pt x="5545" y="9130"/>
                  </a:lnTo>
                  <a:lnTo>
                    <a:pt x="773" y="9130"/>
                  </a:lnTo>
                  <a:lnTo>
                    <a:pt x="580" y="9158"/>
                  </a:lnTo>
                  <a:lnTo>
                    <a:pt x="442" y="9158"/>
                  </a:lnTo>
                  <a:lnTo>
                    <a:pt x="304" y="9213"/>
                  </a:lnTo>
                  <a:lnTo>
                    <a:pt x="194" y="9241"/>
                  </a:lnTo>
                  <a:lnTo>
                    <a:pt x="111" y="9296"/>
                  </a:lnTo>
                  <a:lnTo>
                    <a:pt x="56" y="9379"/>
                  </a:lnTo>
                  <a:lnTo>
                    <a:pt x="28" y="9434"/>
                  </a:lnTo>
                  <a:lnTo>
                    <a:pt x="1" y="9516"/>
                  </a:lnTo>
                  <a:lnTo>
                    <a:pt x="28" y="9572"/>
                  </a:lnTo>
                  <a:lnTo>
                    <a:pt x="56" y="9627"/>
                  </a:lnTo>
                  <a:lnTo>
                    <a:pt x="111" y="9710"/>
                  </a:lnTo>
                  <a:lnTo>
                    <a:pt x="194" y="9765"/>
                  </a:lnTo>
                  <a:lnTo>
                    <a:pt x="304" y="9792"/>
                  </a:lnTo>
                  <a:lnTo>
                    <a:pt x="442" y="9847"/>
                  </a:lnTo>
                  <a:lnTo>
                    <a:pt x="580" y="9875"/>
                  </a:lnTo>
                  <a:lnTo>
                    <a:pt x="5379" y="9875"/>
                  </a:lnTo>
                  <a:lnTo>
                    <a:pt x="4745" y="12661"/>
                  </a:lnTo>
                  <a:lnTo>
                    <a:pt x="4745" y="12744"/>
                  </a:lnTo>
                  <a:lnTo>
                    <a:pt x="4745" y="12826"/>
                  </a:lnTo>
                  <a:lnTo>
                    <a:pt x="4800" y="12882"/>
                  </a:lnTo>
                  <a:lnTo>
                    <a:pt x="4855" y="12964"/>
                  </a:lnTo>
                  <a:lnTo>
                    <a:pt x="4993" y="13047"/>
                  </a:lnTo>
                  <a:lnTo>
                    <a:pt x="5186" y="13102"/>
                  </a:lnTo>
                  <a:lnTo>
                    <a:pt x="5379" y="13130"/>
                  </a:lnTo>
                  <a:lnTo>
                    <a:pt x="5572" y="13075"/>
                  </a:lnTo>
                  <a:lnTo>
                    <a:pt x="5655" y="13047"/>
                  </a:lnTo>
                  <a:lnTo>
                    <a:pt x="5710" y="12992"/>
                  </a:lnTo>
                  <a:lnTo>
                    <a:pt x="5765" y="12937"/>
                  </a:lnTo>
                  <a:lnTo>
                    <a:pt x="5793" y="12854"/>
                  </a:lnTo>
                  <a:lnTo>
                    <a:pt x="6482" y="9875"/>
                  </a:lnTo>
                  <a:lnTo>
                    <a:pt x="13268" y="9875"/>
                  </a:lnTo>
                  <a:lnTo>
                    <a:pt x="13268" y="12495"/>
                  </a:lnTo>
                  <a:lnTo>
                    <a:pt x="13295" y="12578"/>
                  </a:lnTo>
                  <a:lnTo>
                    <a:pt x="13323" y="12661"/>
                  </a:lnTo>
                  <a:lnTo>
                    <a:pt x="13378" y="12716"/>
                  </a:lnTo>
                  <a:lnTo>
                    <a:pt x="13461" y="12771"/>
                  </a:lnTo>
                  <a:lnTo>
                    <a:pt x="13626" y="12826"/>
                  </a:lnTo>
                  <a:lnTo>
                    <a:pt x="13819" y="12854"/>
                  </a:lnTo>
                  <a:lnTo>
                    <a:pt x="14040" y="12826"/>
                  </a:lnTo>
                  <a:lnTo>
                    <a:pt x="14205" y="12771"/>
                  </a:lnTo>
                  <a:lnTo>
                    <a:pt x="14288" y="12716"/>
                  </a:lnTo>
                  <a:lnTo>
                    <a:pt x="14343" y="12661"/>
                  </a:lnTo>
                  <a:lnTo>
                    <a:pt x="14371" y="12578"/>
                  </a:lnTo>
                  <a:lnTo>
                    <a:pt x="14398" y="12495"/>
                  </a:lnTo>
                  <a:lnTo>
                    <a:pt x="14398" y="9875"/>
                  </a:lnTo>
                  <a:lnTo>
                    <a:pt x="21156" y="9875"/>
                  </a:lnTo>
                  <a:lnTo>
                    <a:pt x="21790" y="12551"/>
                  </a:lnTo>
                  <a:lnTo>
                    <a:pt x="21846" y="12633"/>
                  </a:lnTo>
                  <a:lnTo>
                    <a:pt x="21873" y="12716"/>
                  </a:lnTo>
                  <a:lnTo>
                    <a:pt x="21956" y="12744"/>
                  </a:lnTo>
                  <a:lnTo>
                    <a:pt x="22039" y="12799"/>
                  </a:lnTo>
                  <a:lnTo>
                    <a:pt x="22232" y="12826"/>
                  </a:lnTo>
                  <a:lnTo>
                    <a:pt x="22425" y="12799"/>
                  </a:lnTo>
                  <a:lnTo>
                    <a:pt x="22618" y="12744"/>
                  </a:lnTo>
                  <a:lnTo>
                    <a:pt x="22756" y="12661"/>
                  </a:lnTo>
                  <a:lnTo>
                    <a:pt x="22839" y="12606"/>
                  </a:lnTo>
                  <a:lnTo>
                    <a:pt x="22866" y="12523"/>
                  </a:lnTo>
                  <a:lnTo>
                    <a:pt x="22894" y="12440"/>
                  </a:lnTo>
                  <a:lnTo>
                    <a:pt x="22866" y="12385"/>
                  </a:lnTo>
                  <a:lnTo>
                    <a:pt x="22287" y="9875"/>
                  </a:lnTo>
                  <a:lnTo>
                    <a:pt x="27307" y="9875"/>
                  </a:lnTo>
                  <a:lnTo>
                    <a:pt x="27445" y="9847"/>
                  </a:lnTo>
                  <a:lnTo>
                    <a:pt x="27583" y="9792"/>
                  </a:lnTo>
                  <a:lnTo>
                    <a:pt x="27693" y="9765"/>
                  </a:lnTo>
                  <a:lnTo>
                    <a:pt x="27776" y="9710"/>
                  </a:lnTo>
                  <a:lnTo>
                    <a:pt x="27831" y="9627"/>
                  </a:lnTo>
                  <a:lnTo>
                    <a:pt x="27858" y="9572"/>
                  </a:lnTo>
                  <a:lnTo>
                    <a:pt x="27886" y="9516"/>
                  </a:lnTo>
                  <a:lnTo>
                    <a:pt x="27858" y="9434"/>
                  </a:lnTo>
                  <a:lnTo>
                    <a:pt x="27831" y="9379"/>
                  </a:lnTo>
                  <a:lnTo>
                    <a:pt x="27776" y="9296"/>
                  </a:lnTo>
                  <a:lnTo>
                    <a:pt x="27693" y="9241"/>
                  </a:lnTo>
                  <a:lnTo>
                    <a:pt x="27583" y="9213"/>
                  </a:lnTo>
                  <a:lnTo>
                    <a:pt x="27445" y="9158"/>
                  </a:lnTo>
                  <a:lnTo>
                    <a:pt x="27307" y="9158"/>
                  </a:lnTo>
                  <a:lnTo>
                    <a:pt x="27114" y="9130"/>
                  </a:lnTo>
                  <a:lnTo>
                    <a:pt x="22121" y="9130"/>
                  </a:lnTo>
                  <a:lnTo>
                    <a:pt x="21597" y="6951"/>
                  </a:lnTo>
                  <a:lnTo>
                    <a:pt x="26617" y="6951"/>
                  </a:lnTo>
                  <a:lnTo>
                    <a:pt x="26783" y="6924"/>
                  </a:lnTo>
                  <a:lnTo>
                    <a:pt x="26948" y="6896"/>
                  </a:lnTo>
                  <a:lnTo>
                    <a:pt x="27059" y="6869"/>
                  </a:lnTo>
                  <a:lnTo>
                    <a:pt x="27169" y="6813"/>
                  </a:lnTo>
                  <a:lnTo>
                    <a:pt x="27252" y="6758"/>
                  </a:lnTo>
                  <a:lnTo>
                    <a:pt x="27307" y="6703"/>
                  </a:lnTo>
                  <a:lnTo>
                    <a:pt x="27334" y="6648"/>
                  </a:lnTo>
                  <a:lnTo>
                    <a:pt x="27362" y="6565"/>
                  </a:lnTo>
                  <a:lnTo>
                    <a:pt x="27334" y="6510"/>
                  </a:lnTo>
                  <a:lnTo>
                    <a:pt x="27307" y="6427"/>
                  </a:lnTo>
                  <a:lnTo>
                    <a:pt x="27252" y="6372"/>
                  </a:lnTo>
                  <a:lnTo>
                    <a:pt x="27169" y="6317"/>
                  </a:lnTo>
                  <a:lnTo>
                    <a:pt x="27059" y="6262"/>
                  </a:lnTo>
                  <a:lnTo>
                    <a:pt x="26948" y="6234"/>
                  </a:lnTo>
                  <a:lnTo>
                    <a:pt x="26783" y="6207"/>
                  </a:lnTo>
                  <a:lnTo>
                    <a:pt x="21432" y="6207"/>
                  </a:lnTo>
                  <a:lnTo>
                    <a:pt x="20908" y="4000"/>
                  </a:lnTo>
                  <a:lnTo>
                    <a:pt x="25679" y="4000"/>
                  </a:lnTo>
                  <a:lnTo>
                    <a:pt x="25817" y="3973"/>
                  </a:lnTo>
                  <a:lnTo>
                    <a:pt x="25928" y="3945"/>
                  </a:lnTo>
                  <a:lnTo>
                    <a:pt x="26038" y="3890"/>
                  </a:lnTo>
                  <a:lnTo>
                    <a:pt x="26093" y="3835"/>
                  </a:lnTo>
                  <a:lnTo>
                    <a:pt x="26148" y="3779"/>
                  </a:lnTo>
                  <a:lnTo>
                    <a:pt x="26204" y="3697"/>
                  </a:lnTo>
                  <a:lnTo>
                    <a:pt x="26204" y="3642"/>
                  </a:lnTo>
                  <a:lnTo>
                    <a:pt x="26204" y="3586"/>
                  </a:lnTo>
                  <a:lnTo>
                    <a:pt x="26148" y="3504"/>
                  </a:lnTo>
                  <a:lnTo>
                    <a:pt x="26093" y="3448"/>
                  </a:lnTo>
                  <a:lnTo>
                    <a:pt x="26038" y="3393"/>
                  </a:lnTo>
                  <a:lnTo>
                    <a:pt x="25928" y="3338"/>
                  </a:lnTo>
                  <a:lnTo>
                    <a:pt x="25817" y="3311"/>
                  </a:lnTo>
                  <a:lnTo>
                    <a:pt x="25679" y="3283"/>
                  </a:lnTo>
                  <a:lnTo>
                    <a:pt x="20742" y="3283"/>
                  </a:lnTo>
                  <a:lnTo>
                    <a:pt x="20053" y="387"/>
                  </a:lnTo>
                  <a:lnTo>
                    <a:pt x="20025" y="304"/>
                  </a:lnTo>
                  <a:lnTo>
                    <a:pt x="19970" y="249"/>
                  </a:lnTo>
                  <a:lnTo>
                    <a:pt x="19887" y="166"/>
                  </a:lnTo>
                  <a:lnTo>
                    <a:pt x="19804" y="111"/>
                  </a:lnTo>
                  <a:lnTo>
                    <a:pt x="19611" y="56"/>
                  </a:lnTo>
                  <a:lnTo>
                    <a:pt x="193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p:nvPr/>
          </p:nvSpPr>
          <p:spPr>
            <a:xfrm>
              <a:off x="5189775" y="4383800"/>
              <a:ext cx="429625" cy="273075"/>
            </a:xfrm>
            <a:custGeom>
              <a:avLst/>
              <a:gdLst/>
              <a:ahLst/>
              <a:cxnLst/>
              <a:rect l="l" t="t" r="r" b="b"/>
              <a:pathLst>
                <a:path w="17185" h="10923" extrusionOk="0">
                  <a:moveTo>
                    <a:pt x="7944" y="0"/>
                  </a:moveTo>
                  <a:lnTo>
                    <a:pt x="1" y="10923"/>
                  </a:lnTo>
                  <a:lnTo>
                    <a:pt x="3531" y="10923"/>
                  </a:lnTo>
                  <a:lnTo>
                    <a:pt x="8524" y="4083"/>
                  </a:lnTo>
                  <a:lnTo>
                    <a:pt x="13543" y="10923"/>
                  </a:lnTo>
                  <a:lnTo>
                    <a:pt x="17184" y="10923"/>
                  </a:lnTo>
                  <a:lnTo>
                    <a:pt x="9130" y="0"/>
                  </a:lnTo>
                  <a:lnTo>
                    <a:pt x="8524" y="414"/>
                  </a:lnTo>
                  <a:lnTo>
                    <a:pt x="794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8"/>
            <p:cNvSpPr/>
            <p:nvPr/>
          </p:nvSpPr>
          <p:spPr>
            <a:xfrm>
              <a:off x="4971200" y="4147275"/>
              <a:ext cx="864025" cy="361350"/>
            </a:xfrm>
            <a:custGeom>
              <a:avLst/>
              <a:gdLst/>
              <a:ahLst/>
              <a:cxnLst/>
              <a:rect l="l" t="t" r="r" b="b"/>
              <a:pathLst>
                <a:path w="34561" h="14454" extrusionOk="0">
                  <a:moveTo>
                    <a:pt x="4220" y="1"/>
                  </a:moveTo>
                  <a:lnTo>
                    <a:pt x="0" y="14454"/>
                  </a:lnTo>
                  <a:lnTo>
                    <a:pt x="34560" y="14454"/>
                  </a:lnTo>
                  <a:lnTo>
                    <a:pt x="30340" y="1"/>
                  </a:lnTo>
                  <a:close/>
                </a:path>
              </a:pathLst>
            </a:custGeom>
            <a:solidFill>
              <a:srgbClr val="8FF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8"/>
            <p:cNvSpPr/>
            <p:nvPr/>
          </p:nvSpPr>
          <p:spPr>
            <a:xfrm>
              <a:off x="4954650" y="4136232"/>
              <a:ext cx="896425" cy="383425"/>
            </a:xfrm>
            <a:custGeom>
              <a:avLst/>
              <a:gdLst/>
              <a:ahLst/>
              <a:cxnLst/>
              <a:rect l="l" t="t" r="r" b="b"/>
              <a:pathLst>
                <a:path w="35857" h="15337" extrusionOk="0">
                  <a:moveTo>
                    <a:pt x="30451" y="855"/>
                  </a:moveTo>
                  <a:lnTo>
                    <a:pt x="30699" y="1655"/>
                  </a:lnTo>
                  <a:lnTo>
                    <a:pt x="34423" y="14453"/>
                  </a:lnTo>
                  <a:lnTo>
                    <a:pt x="1434" y="14453"/>
                  </a:lnTo>
                  <a:lnTo>
                    <a:pt x="4937" y="2510"/>
                  </a:lnTo>
                  <a:lnTo>
                    <a:pt x="5406" y="855"/>
                  </a:lnTo>
                  <a:close/>
                  <a:moveTo>
                    <a:pt x="4882" y="0"/>
                  </a:moveTo>
                  <a:lnTo>
                    <a:pt x="4662" y="28"/>
                  </a:lnTo>
                  <a:lnTo>
                    <a:pt x="4468" y="83"/>
                  </a:lnTo>
                  <a:lnTo>
                    <a:pt x="4331" y="193"/>
                  </a:lnTo>
                  <a:lnTo>
                    <a:pt x="4275" y="249"/>
                  </a:lnTo>
                  <a:lnTo>
                    <a:pt x="4248" y="304"/>
                  </a:lnTo>
                  <a:lnTo>
                    <a:pt x="28" y="14784"/>
                  </a:lnTo>
                  <a:lnTo>
                    <a:pt x="0" y="14867"/>
                  </a:lnTo>
                  <a:lnTo>
                    <a:pt x="28" y="14977"/>
                  </a:lnTo>
                  <a:lnTo>
                    <a:pt x="83" y="15060"/>
                  </a:lnTo>
                  <a:lnTo>
                    <a:pt x="138" y="15143"/>
                  </a:lnTo>
                  <a:lnTo>
                    <a:pt x="248" y="15226"/>
                  </a:lnTo>
                  <a:lnTo>
                    <a:pt x="359" y="15281"/>
                  </a:lnTo>
                  <a:lnTo>
                    <a:pt x="497" y="15308"/>
                  </a:lnTo>
                  <a:lnTo>
                    <a:pt x="662" y="15336"/>
                  </a:lnTo>
                  <a:lnTo>
                    <a:pt x="35222" y="15336"/>
                  </a:lnTo>
                  <a:lnTo>
                    <a:pt x="35443" y="15308"/>
                  </a:lnTo>
                  <a:lnTo>
                    <a:pt x="35636" y="15226"/>
                  </a:lnTo>
                  <a:lnTo>
                    <a:pt x="35747" y="15115"/>
                  </a:lnTo>
                  <a:lnTo>
                    <a:pt x="35829" y="14977"/>
                  </a:lnTo>
                  <a:lnTo>
                    <a:pt x="35857" y="14895"/>
                  </a:lnTo>
                  <a:lnTo>
                    <a:pt x="35829" y="14784"/>
                  </a:lnTo>
                  <a:lnTo>
                    <a:pt x="31637" y="304"/>
                  </a:lnTo>
                  <a:lnTo>
                    <a:pt x="31609" y="249"/>
                  </a:lnTo>
                  <a:lnTo>
                    <a:pt x="31554" y="193"/>
                  </a:lnTo>
                  <a:lnTo>
                    <a:pt x="31389" y="83"/>
                  </a:lnTo>
                  <a:lnTo>
                    <a:pt x="31195" y="28"/>
                  </a:lnTo>
                  <a:lnTo>
                    <a:pt x="310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8"/>
            <p:cNvSpPr/>
            <p:nvPr/>
          </p:nvSpPr>
          <p:spPr>
            <a:xfrm>
              <a:off x="4998075" y="4135532"/>
              <a:ext cx="816475" cy="384800"/>
            </a:xfrm>
            <a:custGeom>
              <a:avLst/>
              <a:gdLst/>
              <a:ahLst/>
              <a:cxnLst/>
              <a:rect l="l" t="t" r="r" b="b"/>
              <a:pathLst>
                <a:path w="32659" h="15392" extrusionOk="0">
                  <a:moveTo>
                    <a:pt x="15557" y="4690"/>
                  </a:moveTo>
                  <a:lnTo>
                    <a:pt x="15557" y="7282"/>
                  </a:lnTo>
                  <a:lnTo>
                    <a:pt x="8579" y="7282"/>
                  </a:lnTo>
                  <a:lnTo>
                    <a:pt x="9158" y="4690"/>
                  </a:lnTo>
                  <a:close/>
                  <a:moveTo>
                    <a:pt x="23197" y="4690"/>
                  </a:moveTo>
                  <a:lnTo>
                    <a:pt x="23804" y="7282"/>
                  </a:lnTo>
                  <a:lnTo>
                    <a:pt x="16854" y="7282"/>
                  </a:lnTo>
                  <a:lnTo>
                    <a:pt x="16854" y="4690"/>
                  </a:lnTo>
                  <a:close/>
                  <a:moveTo>
                    <a:pt x="15557" y="8138"/>
                  </a:moveTo>
                  <a:lnTo>
                    <a:pt x="15557" y="10730"/>
                  </a:lnTo>
                  <a:lnTo>
                    <a:pt x="7779" y="10730"/>
                  </a:lnTo>
                  <a:lnTo>
                    <a:pt x="8386" y="8138"/>
                  </a:lnTo>
                  <a:close/>
                  <a:moveTo>
                    <a:pt x="23997" y="8138"/>
                  </a:moveTo>
                  <a:lnTo>
                    <a:pt x="24604" y="10730"/>
                  </a:lnTo>
                  <a:lnTo>
                    <a:pt x="16854" y="10730"/>
                  </a:lnTo>
                  <a:lnTo>
                    <a:pt x="16854" y="8138"/>
                  </a:lnTo>
                  <a:close/>
                  <a:moveTo>
                    <a:pt x="22728" y="1"/>
                  </a:moveTo>
                  <a:lnTo>
                    <a:pt x="22508" y="28"/>
                  </a:lnTo>
                  <a:lnTo>
                    <a:pt x="22397" y="28"/>
                  </a:lnTo>
                  <a:lnTo>
                    <a:pt x="22287" y="84"/>
                  </a:lnTo>
                  <a:lnTo>
                    <a:pt x="22232" y="139"/>
                  </a:lnTo>
                  <a:lnTo>
                    <a:pt x="22177" y="194"/>
                  </a:lnTo>
                  <a:lnTo>
                    <a:pt x="22149" y="277"/>
                  </a:lnTo>
                  <a:lnTo>
                    <a:pt x="22177" y="359"/>
                  </a:lnTo>
                  <a:lnTo>
                    <a:pt x="22977" y="3835"/>
                  </a:lnTo>
                  <a:lnTo>
                    <a:pt x="16854" y="3835"/>
                  </a:lnTo>
                  <a:lnTo>
                    <a:pt x="16854" y="690"/>
                  </a:lnTo>
                  <a:lnTo>
                    <a:pt x="16826" y="608"/>
                  </a:lnTo>
                  <a:lnTo>
                    <a:pt x="16798" y="525"/>
                  </a:lnTo>
                  <a:lnTo>
                    <a:pt x="16716" y="442"/>
                  </a:lnTo>
                  <a:lnTo>
                    <a:pt x="16633" y="387"/>
                  </a:lnTo>
                  <a:lnTo>
                    <a:pt x="16440" y="304"/>
                  </a:lnTo>
                  <a:lnTo>
                    <a:pt x="15971" y="304"/>
                  </a:lnTo>
                  <a:lnTo>
                    <a:pt x="15750" y="387"/>
                  </a:lnTo>
                  <a:lnTo>
                    <a:pt x="15667" y="442"/>
                  </a:lnTo>
                  <a:lnTo>
                    <a:pt x="15612" y="525"/>
                  </a:lnTo>
                  <a:lnTo>
                    <a:pt x="15557" y="608"/>
                  </a:lnTo>
                  <a:lnTo>
                    <a:pt x="15557" y="690"/>
                  </a:lnTo>
                  <a:lnTo>
                    <a:pt x="15557" y="3835"/>
                  </a:lnTo>
                  <a:lnTo>
                    <a:pt x="9379" y="3835"/>
                  </a:lnTo>
                  <a:lnTo>
                    <a:pt x="10096" y="718"/>
                  </a:lnTo>
                  <a:lnTo>
                    <a:pt x="10096" y="608"/>
                  </a:lnTo>
                  <a:lnTo>
                    <a:pt x="10068" y="525"/>
                  </a:lnTo>
                  <a:lnTo>
                    <a:pt x="10041" y="442"/>
                  </a:lnTo>
                  <a:lnTo>
                    <a:pt x="9958" y="387"/>
                  </a:lnTo>
                  <a:lnTo>
                    <a:pt x="9875" y="304"/>
                  </a:lnTo>
                  <a:lnTo>
                    <a:pt x="9793" y="249"/>
                  </a:lnTo>
                  <a:lnTo>
                    <a:pt x="9572" y="194"/>
                  </a:lnTo>
                  <a:lnTo>
                    <a:pt x="9324" y="166"/>
                  </a:lnTo>
                  <a:lnTo>
                    <a:pt x="9131" y="221"/>
                  </a:lnTo>
                  <a:lnTo>
                    <a:pt x="9020" y="249"/>
                  </a:lnTo>
                  <a:lnTo>
                    <a:pt x="8965" y="304"/>
                  </a:lnTo>
                  <a:lnTo>
                    <a:pt x="8882" y="387"/>
                  </a:lnTo>
                  <a:lnTo>
                    <a:pt x="8855" y="497"/>
                  </a:lnTo>
                  <a:lnTo>
                    <a:pt x="8082" y="3835"/>
                  </a:lnTo>
                  <a:lnTo>
                    <a:pt x="2097" y="3835"/>
                  </a:lnTo>
                  <a:lnTo>
                    <a:pt x="1904" y="3862"/>
                  </a:lnTo>
                  <a:lnTo>
                    <a:pt x="1739" y="3890"/>
                  </a:lnTo>
                  <a:lnTo>
                    <a:pt x="1601" y="3917"/>
                  </a:lnTo>
                  <a:lnTo>
                    <a:pt x="1490" y="3973"/>
                  </a:lnTo>
                  <a:lnTo>
                    <a:pt x="1408" y="4028"/>
                  </a:lnTo>
                  <a:lnTo>
                    <a:pt x="1352" y="4111"/>
                  </a:lnTo>
                  <a:lnTo>
                    <a:pt x="1297" y="4193"/>
                  </a:lnTo>
                  <a:lnTo>
                    <a:pt x="1297" y="4276"/>
                  </a:lnTo>
                  <a:lnTo>
                    <a:pt x="1297" y="4359"/>
                  </a:lnTo>
                  <a:lnTo>
                    <a:pt x="1352" y="4442"/>
                  </a:lnTo>
                  <a:lnTo>
                    <a:pt x="1408" y="4497"/>
                  </a:lnTo>
                  <a:lnTo>
                    <a:pt x="1490" y="4579"/>
                  </a:lnTo>
                  <a:lnTo>
                    <a:pt x="1601" y="4607"/>
                  </a:lnTo>
                  <a:lnTo>
                    <a:pt x="1739" y="4662"/>
                  </a:lnTo>
                  <a:lnTo>
                    <a:pt x="1904" y="4690"/>
                  </a:lnTo>
                  <a:lnTo>
                    <a:pt x="7889" y="4690"/>
                  </a:lnTo>
                  <a:lnTo>
                    <a:pt x="7283" y="7282"/>
                  </a:lnTo>
                  <a:lnTo>
                    <a:pt x="1021" y="7282"/>
                  </a:lnTo>
                  <a:lnTo>
                    <a:pt x="828" y="7310"/>
                  </a:lnTo>
                  <a:lnTo>
                    <a:pt x="690" y="7365"/>
                  </a:lnTo>
                  <a:lnTo>
                    <a:pt x="553" y="7420"/>
                  </a:lnTo>
                  <a:lnTo>
                    <a:pt x="470" y="7476"/>
                  </a:lnTo>
                  <a:lnTo>
                    <a:pt x="415" y="7558"/>
                  </a:lnTo>
                  <a:lnTo>
                    <a:pt x="359" y="7641"/>
                  </a:lnTo>
                  <a:lnTo>
                    <a:pt x="359" y="7696"/>
                  </a:lnTo>
                  <a:lnTo>
                    <a:pt x="359" y="7779"/>
                  </a:lnTo>
                  <a:lnTo>
                    <a:pt x="415" y="7862"/>
                  </a:lnTo>
                  <a:lnTo>
                    <a:pt x="470" y="7944"/>
                  </a:lnTo>
                  <a:lnTo>
                    <a:pt x="553" y="8000"/>
                  </a:lnTo>
                  <a:lnTo>
                    <a:pt x="690" y="8055"/>
                  </a:lnTo>
                  <a:lnTo>
                    <a:pt x="828" y="8110"/>
                  </a:lnTo>
                  <a:lnTo>
                    <a:pt x="1021" y="8138"/>
                  </a:lnTo>
                  <a:lnTo>
                    <a:pt x="7089" y="8138"/>
                  </a:lnTo>
                  <a:lnTo>
                    <a:pt x="6483" y="10730"/>
                  </a:lnTo>
                  <a:lnTo>
                    <a:pt x="663" y="10730"/>
                  </a:lnTo>
                  <a:lnTo>
                    <a:pt x="497" y="10758"/>
                  </a:lnTo>
                  <a:lnTo>
                    <a:pt x="332" y="10785"/>
                  </a:lnTo>
                  <a:lnTo>
                    <a:pt x="222" y="10841"/>
                  </a:lnTo>
                  <a:lnTo>
                    <a:pt x="111" y="10923"/>
                  </a:lnTo>
                  <a:lnTo>
                    <a:pt x="56" y="10978"/>
                  </a:lnTo>
                  <a:lnTo>
                    <a:pt x="1" y="11061"/>
                  </a:lnTo>
                  <a:lnTo>
                    <a:pt x="1" y="11144"/>
                  </a:lnTo>
                  <a:lnTo>
                    <a:pt x="1" y="11227"/>
                  </a:lnTo>
                  <a:lnTo>
                    <a:pt x="56" y="11309"/>
                  </a:lnTo>
                  <a:lnTo>
                    <a:pt x="111" y="11365"/>
                  </a:lnTo>
                  <a:lnTo>
                    <a:pt x="222" y="11447"/>
                  </a:lnTo>
                  <a:lnTo>
                    <a:pt x="332" y="11503"/>
                  </a:lnTo>
                  <a:lnTo>
                    <a:pt x="497" y="11530"/>
                  </a:lnTo>
                  <a:lnTo>
                    <a:pt x="663" y="11558"/>
                  </a:lnTo>
                  <a:lnTo>
                    <a:pt x="883" y="11585"/>
                  </a:lnTo>
                  <a:lnTo>
                    <a:pt x="6290" y="11585"/>
                  </a:lnTo>
                  <a:lnTo>
                    <a:pt x="5545" y="14840"/>
                  </a:lnTo>
                  <a:lnTo>
                    <a:pt x="5545" y="14950"/>
                  </a:lnTo>
                  <a:lnTo>
                    <a:pt x="5545" y="15033"/>
                  </a:lnTo>
                  <a:lnTo>
                    <a:pt x="5600" y="15116"/>
                  </a:lnTo>
                  <a:lnTo>
                    <a:pt x="5655" y="15199"/>
                  </a:lnTo>
                  <a:lnTo>
                    <a:pt x="5738" y="15254"/>
                  </a:lnTo>
                  <a:lnTo>
                    <a:pt x="5848" y="15309"/>
                  </a:lnTo>
                  <a:lnTo>
                    <a:pt x="6069" y="15364"/>
                  </a:lnTo>
                  <a:lnTo>
                    <a:pt x="6290" y="15392"/>
                  </a:lnTo>
                  <a:lnTo>
                    <a:pt x="6510" y="15336"/>
                  </a:lnTo>
                  <a:lnTo>
                    <a:pt x="6593" y="15309"/>
                  </a:lnTo>
                  <a:lnTo>
                    <a:pt x="6676" y="15254"/>
                  </a:lnTo>
                  <a:lnTo>
                    <a:pt x="6731" y="15171"/>
                  </a:lnTo>
                  <a:lnTo>
                    <a:pt x="6758" y="15088"/>
                  </a:lnTo>
                  <a:lnTo>
                    <a:pt x="7586" y="11585"/>
                  </a:lnTo>
                  <a:lnTo>
                    <a:pt x="15557" y="11585"/>
                  </a:lnTo>
                  <a:lnTo>
                    <a:pt x="15557" y="14674"/>
                  </a:lnTo>
                  <a:lnTo>
                    <a:pt x="15557" y="14757"/>
                  </a:lnTo>
                  <a:lnTo>
                    <a:pt x="15612" y="14840"/>
                  </a:lnTo>
                  <a:lnTo>
                    <a:pt x="15667" y="14923"/>
                  </a:lnTo>
                  <a:lnTo>
                    <a:pt x="15750" y="14978"/>
                  </a:lnTo>
                  <a:lnTo>
                    <a:pt x="15971" y="15033"/>
                  </a:lnTo>
                  <a:lnTo>
                    <a:pt x="16192" y="15061"/>
                  </a:lnTo>
                  <a:lnTo>
                    <a:pt x="16440" y="15033"/>
                  </a:lnTo>
                  <a:lnTo>
                    <a:pt x="16633" y="14978"/>
                  </a:lnTo>
                  <a:lnTo>
                    <a:pt x="16716" y="14923"/>
                  </a:lnTo>
                  <a:lnTo>
                    <a:pt x="16798" y="14840"/>
                  </a:lnTo>
                  <a:lnTo>
                    <a:pt x="16826" y="14757"/>
                  </a:lnTo>
                  <a:lnTo>
                    <a:pt x="16854" y="14674"/>
                  </a:lnTo>
                  <a:lnTo>
                    <a:pt x="16854" y="11585"/>
                  </a:lnTo>
                  <a:lnTo>
                    <a:pt x="24797" y="11585"/>
                  </a:lnTo>
                  <a:lnTo>
                    <a:pt x="25542" y="14730"/>
                  </a:lnTo>
                  <a:lnTo>
                    <a:pt x="25597" y="14840"/>
                  </a:lnTo>
                  <a:lnTo>
                    <a:pt x="25652" y="14895"/>
                  </a:lnTo>
                  <a:lnTo>
                    <a:pt x="25735" y="14950"/>
                  </a:lnTo>
                  <a:lnTo>
                    <a:pt x="25818" y="15005"/>
                  </a:lnTo>
                  <a:lnTo>
                    <a:pt x="26038" y="15033"/>
                  </a:lnTo>
                  <a:lnTo>
                    <a:pt x="26259" y="15033"/>
                  </a:lnTo>
                  <a:lnTo>
                    <a:pt x="26507" y="14950"/>
                  </a:lnTo>
                  <a:lnTo>
                    <a:pt x="26590" y="14895"/>
                  </a:lnTo>
                  <a:lnTo>
                    <a:pt x="26673" y="14840"/>
                  </a:lnTo>
                  <a:lnTo>
                    <a:pt x="26755" y="14785"/>
                  </a:lnTo>
                  <a:lnTo>
                    <a:pt x="26783" y="14702"/>
                  </a:lnTo>
                  <a:lnTo>
                    <a:pt x="26811" y="14592"/>
                  </a:lnTo>
                  <a:lnTo>
                    <a:pt x="26811" y="14509"/>
                  </a:lnTo>
                  <a:lnTo>
                    <a:pt x="26121" y="11585"/>
                  </a:lnTo>
                  <a:lnTo>
                    <a:pt x="31775" y="11585"/>
                  </a:lnTo>
                  <a:lnTo>
                    <a:pt x="31996" y="11558"/>
                  </a:lnTo>
                  <a:lnTo>
                    <a:pt x="32162" y="11530"/>
                  </a:lnTo>
                  <a:lnTo>
                    <a:pt x="32327" y="11503"/>
                  </a:lnTo>
                  <a:lnTo>
                    <a:pt x="32437" y="11447"/>
                  </a:lnTo>
                  <a:lnTo>
                    <a:pt x="32548" y="11365"/>
                  </a:lnTo>
                  <a:lnTo>
                    <a:pt x="32603" y="11309"/>
                  </a:lnTo>
                  <a:lnTo>
                    <a:pt x="32658" y="11227"/>
                  </a:lnTo>
                  <a:lnTo>
                    <a:pt x="32658" y="11144"/>
                  </a:lnTo>
                  <a:lnTo>
                    <a:pt x="32658" y="11061"/>
                  </a:lnTo>
                  <a:lnTo>
                    <a:pt x="32603" y="10978"/>
                  </a:lnTo>
                  <a:lnTo>
                    <a:pt x="32548" y="10923"/>
                  </a:lnTo>
                  <a:lnTo>
                    <a:pt x="32437" y="10841"/>
                  </a:lnTo>
                  <a:lnTo>
                    <a:pt x="32327" y="10785"/>
                  </a:lnTo>
                  <a:lnTo>
                    <a:pt x="32162" y="10758"/>
                  </a:lnTo>
                  <a:lnTo>
                    <a:pt x="31996" y="10730"/>
                  </a:lnTo>
                  <a:lnTo>
                    <a:pt x="25900" y="10730"/>
                  </a:lnTo>
                  <a:lnTo>
                    <a:pt x="25294" y="8138"/>
                  </a:lnTo>
                  <a:lnTo>
                    <a:pt x="31389" y="8138"/>
                  </a:lnTo>
                  <a:lnTo>
                    <a:pt x="31582" y="8110"/>
                  </a:lnTo>
                  <a:lnTo>
                    <a:pt x="31720" y="8055"/>
                  </a:lnTo>
                  <a:lnTo>
                    <a:pt x="31831" y="8000"/>
                  </a:lnTo>
                  <a:lnTo>
                    <a:pt x="31941" y="7944"/>
                  </a:lnTo>
                  <a:lnTo>
                    <a:pt x="31996" y="7862"/>
                  </a:lnTo>
                  <a:lnTo>
                    <a:pt x="32051" y="7779"/>
                  </a:lnTo>
                  <a:lnTo>
                    <a:pt x="32051" y="7696"/>
                  </a:lnTo>
                  <a:lnTo>
                    <a:pt x="32051" y="7641"/>
                  </a:lnTo>
                  <a:lnTo>
                    <a:pt x="31996" y="7558"/>
                  </a:lnTo>
                  <a:lnTo>
                    <a:pt x="31941" y="7476"/>
                  </a:lnTo>
                  <a:lnTo>
                    <a:pt x="31831" y="7420"/>
                  </a:lnTo>
                  <a:lnTo>
                    <a:pt x="31720" y="7365"/>
                  </a:lnTo>
                  <a:lnTo>
                    <a:pt x="31582" y="7310"/>
                  </a:lnTo>
                  <a:lnTo>
                    <a:pt x="31389" y="7282"/>
                  </a:lnTo>
                  <a:lnTo>
                    <a:pt x="25101" y="7282"/>
                  </a:lnTo>
                  <a:lnTo>
                    <a:pt x="24494" y="4690"/>
                  </a:lnTo>
                  <a:lnTo>
                    <a:pt x="30093" y="4690"/>
                  </a:lnTo>
                  <a:lnTo>
                    <a:pt x="30258" y="4662"/>
                  </a:lnTo>
                  <a:lnTo>
                    <a:pt x="30396" y="4607"/>
                  </a:lnTo>
                  <a:lnTo>
                    <a:pt x="30507" y="4579"/>
                  </a:lnTo>
                  <a:lnTo>
                    <a:pt x="30589" y="4497"/>
                  </a:lnTo>
                  <a:lnTo>
                    <a:pt x="30645" y="4442"/>
                  </a:lnTo>
                  <a:lnTo>
                    <a:pt x="30700" y="4359"/>
                  </a:lnTo>
                  <a:lnTo>
                    <a:pt x="30700" y="4276"/>
                  </a:lnTo>
                  <a:lnTo>
                    <a:pt x="30700" y="4193"/>
                  </a:lnTo>
                  <a:lnTo>
                    <a:pt x="30645" y="4111"/>
                  </a:lnTo>
                  <a:lnTo>
                    <a:pt x="30589" y="4028"/>
                  </a:lnTo>
                  <a:lnTo>
                    <a:pt x="30507" y="3973"/>
                  </a:lnTo>
                  <a:lnTo>
                    <a:pt x="30396" y="3917"/>
                  </a:lnTo>
                  <a:lnTo>
                    <a:pt x="30258" y="3890"/>
                  </a:lnTo>
                  <a:lnTo>
                    <a:pt x="30093" y="3862"/>
                  </a:lnTo>
                  <a:lnTo>
                    <a:pt x="29900" y="3835"/>
                  </a:lnTo>
                  <a:lnTo>
                    <a:pt x="24301" y="3835"/>
                  </a:lnTo>
                  <a:lnTo>
                    <a:pt x="23501" y="470"/>
                  </a:lnTo>
                  <a:lnTo>
                    <a:pt x="23446" y="359"/>
                  </a:lnTo>
                  <a:lnTo>
                    <a:pt x="23390" y="277"/>
                  </a:lnTo>
                  <a:lnTo>
                    <a:pt x="23308" y="194"/>
                  </a:lnTo>
                  <a:lnTo>
                    <a:pt x="23225" y="139"/>
                  </a:lnTo>
                  <a:lnTo>
                    <a:pt x="22977" y="56"/>
                  </a:lnTo>
                  <a:lnTo>
                    <a:pt x="2272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8"/>
            <p:cNvSpPr/>
            <p:nvPr/>
          </p:nvSpPr>
          <p:spPr>
            <a:xfrm>
              <a:off x="5249585" y="-652660"/>
              <a:ext cx="1061225" cy="684050"/>
            </a:xfrm>
            <a:custGeom>
              <a:avLst/>
              <a:gdLst/>
              <a:ahLst/>
              <a:cxnLst/>
              <a:rect l="l" t="t" r="r" b="b"/>
              <a:pathLst>
                <a:path w="42449" h="27362" extrusionOk="0">
                  <a:moveTo>
                    <a:pt x="17128" y="0"/>
                  </a:moveTo>
                  <a:lnTo>
                    <a:pt x="16549" y="55"/>
                  </a:lnTo>
                  <a:lnTo>
                    <a:pt x="16025" y="111"/>
                  </a:lnTo>
                  <a:lnTo>
                    <a:pt x="15474" y="221"/>
                  </a:lnTo>
                  <a:lnTo>
                    <a:pt x="14950" y="331"/>
                  </a:lnTo>
                  <a:lnTo>
                    <a:pt x="14425" y="497"/>
                  </a:lnTo>
                  <a:lnTo>
                    <a:pt x="13901" y="662"/>
                  </a:lnTo>
                  <a:lnTo>
                    <a:pt x="13405" y="855"/>
                  </a:lnTo>
                  <a:lnTo>
                    <a:pt x="12936" y="1076"/>
                  </a:lnTo>
                  <a:lnTo>
                    <a:pt x="12467" y="1297"/>
                  </a:lnTo>
                  <a:lnTo>
                    <a:pt x="11998" y="1572"/>
                  </a:lnTo>
                  <a:lnTo>
                    <a:pt x="11557" y="1848"/>
                  </a:lnTo>
                  <a:lnTo>
                    <a:pt x="11116" y="2152"/>
                  </a:lnTo>
                  <a:lnTo>
                    <a:pt x="10702" y="2483"/>
                  </a:lnTo>
                  <a:lnTo>
                    <a:pt x="10316" y="2814"/>
                  </a:lnTo>
                  <a:lnTo>
                    <a:pt x="9930" y="3200"/>
                  </a:lnTo>
                  <a:lnTo>
                    <a:pt x="9571" y="3558"/>
                  </a:lnTo>
                  <a:lnTo>
                    <a:pt x="9212" y="3972"/>
                  </a:lnTo>
                  <a:lnTo>
                    <a:pt x="8881" y="4386"/>
                  </a:lnTo>
                  <a:lnTo>
                    <a:pt x="8578" y="4800"/>
                  </a:lnTo>
                  <a:lnTo>
                    <a:pt x="8302" y="5241"/>
                  </a:lnTo>
                  <a:lnTo>
                    <a:pt x="8026" y="5710"/>
                  </a:lnTo>
                  <a:lnTo>
                    <a:pt x="7778" y="6179"/>
                  </a:lnTo>
                  <a:lnTo>
                    <a:pt x="7558" y="6648"/>
                  </a:lnTo>
                  <a:lnTo>
                    <a:pt x="7364" y="7144"/>
                  </a:lnTo>
                  <a:lnTo>
                    <a:pt x="7171" y="7668"/>
                  </a:lnTo>
                  <a:lnTo>
                    <a:pt x="7033" y="8165"/>
                  </a:lnTo>
                  <a:lnTo>
                    <a:pt x="6896" y="8716"/>
                  </a:lnTo>
                  <a:lnTo>
                    <a:pt x="6813" y="9240"/>
                  </a:lnTo>
                  <a:lnTo>
                    <a:pt x="6730" y="9792"/>
                  </a:lnTo>
                  <a:lnTo>
                    <a:pt x="6675" y="10344"/>
                  </a:lnTo>
                  <a:lnTo>
                    <a:pt x="6675" y="10923"/>
                  </a:lnTo>
                  <a:lnTo>
                    <a:pt x="5958" y="11061"/>
                  </a:lnTo>
                  <a:lnTo>
                    <a:pt x="5296" y="11254"/>
                  </a:lnTo>
                  <a:lnTo>
                    <a:pt x="4634" y="11502"/>
                  </a:lnTo>
                  <a:lnTo>
                    <a:pt x="4027" y="11805"/>
                  </a:lnTo>
                  <a:lnTo>
                    <a:pt x="3448" y="12164"/>
                  </a:lnTo>
                  <a:lnTo>
                    <a:pt x="2896" y="12578"/>
                  </a:lnTo>
                  <a:lnTo>
                    <a:pt x="2372" y="13019"/>
                  </a:lnTo>
                  <a:lnTo>
                    <a:pt x="1903" y="13515"/>
                  </a:lnTo>
                  <a:lnTo>
                    <a:pt x="1489" y="14067"/>
                  </a:lnTo>
                  <a:lnTo>
                    <a:pt x="1103" y="14619"/>
                  </a:lnTo>
                  <a:lnTo>
                    <a:pt x="772" y="15226"/>
                  </a:lnTo>
                  <a:lnTo>
                    <a:pt x="497" y="15860"/>
                  </a:lnTo>
                  <a:lnTo>
                    <a:pt x="276" y="16522"/>
                  </a:lnTo>
                  <a:lnTo>
                    <a:pt x="110" y="17211"/>
                  </a:lnTo>
                  <a:lnTo>
                    <a:pt x="28" y="17929"/>
                  </a:lnTo>
                  <a:lnTo>
                    <a:pt x="0" y="18287"/>
                  </a:lnTo>
                  <a:lnTo>
                    <a:pt x="0" y="18673"/>
                  </a:lnTo>
                  <a:lnTo>
                    <a:pt x="0" y="19059"/>
                  </a:lnTo>
                  <a:lnTo>
                    <a:pt x="28" y="19473"/>
                  </a:lnTo>
                  <a:lnTo>
                    <a:pt x="83" y="19859"/>
                  </a:lnTo>
                  <a:lnTo>
                    <a:pt x="138" y="20246"/>
                  </a:lnTo>
                  <a:lnTo>
                    <a:pt x="248" y="20632"/>
                  </a:lnTo>
                  <a:lnTo>
                    <a:pt x="331" y="20990"/>
                  </a:lnTo>
                  <a:lnTo>
                    <a:pt x="469" y="21349"/>
                  </a:lnTo>
                  <a:lnTo>
                    <a:pt x="607" y="21707"/>
                  </a:lnTo>
                  <a:lnTo>
                    <a:pt x="772" y="22066"/>
                  </a:lnTo>
                  <a:lnTo>
                    <a:pt x="938" y="22397"/>
                  </a:lnTo>
                  <a:lnTo>
                    <a:pt x="1131" y="22728"/>
                  </a:lnTo>
                  <a:lnTo>
                    <a:pt x="1324" y="23059"/>
                  </a:lnTo>
                  <a:lnTo>
                    <a:pt x="1545" y="23362"/>
                  </a:lnTo>
                  <a:lnTo>
                    <a:pt x="1793" y="23666"/>
                  </a:lnTo>
                  <a:lnTo>
                    <a:pt x="2041" y="23942"/>
                  </a:lnTo>
                  <a:lnTo>
                    <a:pt x="2289" y="24217"/>
                  </a:lnTo>
                  <a:lnTo>
                    <a:pt x="2565" y="24466"/>
                  </a:lnTo>
                  <a:lnTo>
                    <a:pt x="2841" y="24714"/>
                  </a:lnTo>
                  <a:lnTo>
                    <a:pt x="3144" y="24962"/>
                  </a:lnTo>
                  <a:lnTo>
                    <a:pt x="3448" y="25183"/>
                  </a:lnTo>
                  <a:lnTo>
                    <a:pt x="3779" y="25376"/>
                  </a:lnTo>
                  <a:lnTo>
                    <a:pt x="4110" y="25569"/>
                  </a:lnTo>
                  <a:lnTo>
                    <a:pt x="4441" y="25734"/>
                  </a:lnTo>
                  <a:lnTo>
                    <a:pt x="4772" y="25900"/>
                  </a:lnTo>
                  <a:lnTo>
                    <a:pt x="5130" y="26038"/>
                  </a:lnTo>
                  <a:lnTo>
                    <a:pt x="5516" y="26148"/>
                  </a:lnTo>
                  <a:lnTo>
                    <a:pt x="5875" y="26258"/>
                  </a:lnTo>
                  <a:lnTo>
                    <a:pt x="6261" y="26341"/>
                  </a:lnTo>
                  <a:lnTo>
                    <a:pt x="6647" y="26424"/>
                  </a:lnTo>
                  <a:lnTo>
                    <a:pt x="7033" y="26479"/>
                  </a:lnTo>
                  <a:lnTo>
                    <a:pt x="7447" y="26507"/>
                  </a:lnTo>
                  <a:lnTo>
                    <a:pt x="7833" y="26507"/>
                  </a:lnTo>
                  <a:lnTo>
                    <a:pt x="8440" y="26479"/>
                  </a:lnTo>
                  <a:lnTo>
                    <a:pt x="8992" y="26424"/>
                  </a:lnTo>
                  <a:lnTo>
                    <a:pt x="9571" y="26314"/>
                  </a:lnTo>
                  <a:lnTo>
                    <a:pt x="10123" y="26176"/>
                  </a:lnTo>
                  <a:lnTo>
                    <a:pt x="10647" y="26010"/>
                  </a:lnTo>
                  <a:lnTo>
                    <a:pt x="11143" y="25790"/>
                  </a:lnTo>
                  <a:lnTo>
                    <a:pt x="11640" y="25514"/>
                  </a:lnTo>
                  <a:lnTo>
                    <a:pt x="12109" y="25238"/>
                  </a:lnTo>
                  <a:lnTo>
                    <a:pt x="12826" y="25707"/>
                  </a:lnTo>
                  <a:lnTo>
                    <a:pt x="13570" y="26120"/>
                  </a:lnTo>
                  <a:lnTo>
                    <a:pt x="13929" y="26314"/>
                  </a:lnTo>
                  <a:lnTo>
                    <a:pt x="14343" y="26507"/>
                  </a:lnTo>
                  <a:lnTo>
                    <a:pt x="14729" y="26645"/>
                  </a:lnTo>
                  <a:lnTo>
                    <a:pt x="15143" y="26810"/>
                  </a:lnTo>
                  <a:lnTo>
                    <a:pt x="15556" y="26920"/>
                  </a:lnTo>
                  <a:lnTo>
                    <a:pt x="15970" y="27031"/>
                  </a:lnTo>
                  <a:lnTo>
                    <a:pt x="16384" y="27141"/>
                  </a:lnTo>
                  <a:lnTo>
                    <a:pt x="16825" y="27224"/>
                  </a:lnTo>
                  <a:lnTo>
                    <a:pt x="17266" y="27279"/>
                  </a:lnTo>
                  <a:lnTo>
                    <a:pt x="17708" y="27334"/>
                  </a:lnTo>
                  <a:lnTo>
                    <a:pt x="18149" y="27362"/>
                  </a:lnTo>
                  <a:lnTo>
                    <a:pt x="19197" y="27362"/>
                  </a:lnTo>
                  <a:lnTo>
                    <a:pt x="19749" y="27307"/>
                  </a:lnTo>
                  <a:lnTo>
                    <a:pt x="20328" y="27224"/>
                  </a:lnTo>
                  <a:lnTo>
                    <a:pt x="20880" y="27141"/>
                  </a:lnTo>
                  <a:lnTo>
                    <a:pt x="21431" y="27003"/>
                  </a:lnTo>
                  <a:lnTo>
                    <a:pt x="21955" y="26838"/>
                  </a:lnTo>
                  <a:lnTo>
                    <a:pt x="22479" y="26672"/>
                  </a:lnTo>
                  <a:lnTo>
                    <a:pt x="23003" y="26451"/>
                  </a:lnTo>
                  <a:lnTo>
                    <a:pt x="23500" y="26231"/>
                  </a:lnTo>
                  <a:lnTo>
                    <a:pt x="23969" y="25955"/>
                  </a:lnTo>
                  <a:lnTo>
                    <a:pt x="24438" y="25679"/>
                  </a:lnTo>
                  <a:lnTo>
                    <a:pt x="24879" y="25376"/>
                  </a:lnTo>
                  <a:lnTo>
                    <a:pt x="25320" y="25072"/>
                  </a:lnTo>
                  <a:lnTo>
                    <a:pt x="25762" y="24714"/>
                  </a:lnTo>
                  <a:lnTo>
                    <a:pt x="26148" y="24355"/>
                  </a:lnTo>
                  <a:lnTo>
                    <a:pt x="26534" y="23969"/>
                  </a:lnTo>
                  <a:lnTo>
                    <a:pt x="27058" y="24107"/>
                  </a:lnTo>
                  <a:lnTo>
                    <a:pt x="27610" y="24217"/>
                  </a:lnTo>
                  <a:lnTo>
                    <a:pt x="28134" y="24272"/>
                  </a:lnTo>
                  <a:lnTo>
                    <a:pt x="29265" y="24272"/>
                  </a:lnTo>
                  <a:lnTo>
                    <a:pt x="29816" y="24217"/>
                  </a:lnTo>
                  <a:lnTo>
                    <a:pt x="30340" y="24107"/>
                  </a:lnTo>
                  <a:lnTo>
                    <a:pt x="30864" y="23969"/>
                  </a:lnTo>
                  <a:lnTo>
                    <a:pt x="31388" y="23831"/>
                  </a:lnTo>
                  <a:lnTo>
                    <a:pt x="31857" y="23611"/>
                  </a:lnTo>
                  <a:lnTo>
                    <a:pt x="32354" y="23390"/>
                  </a:lnTo>
                  <a:lnTo>
                    <a:pt x="32795" y="23142"/>
                  </a:lnTo>
                  <a:lnTo>
                    <a:pt x="33209" y="23445"/>
                  </a:lnTo>
                  <a:lnTo>
                    <a:pt x="33623" y="23721"/>
                  </a:lnTo>
                  <a:lnTo>
                    <a:pt x="34064" y="23969"/>
                  </a:lnTo>
                  <a:lnTo>
                    <a:pt x="34533" y="24162"/>
                  </a:lnTo>
                  <a:lnTo>
                    <a:pt x="35029" y="24328"/>
                  </a:lnTo>
                  <a:lnTo>
                    <a:pt x="35526" y="24438"/>
                  </a:lnTo>
                  <a:lnTo>
                    <a:pt x="36050" y="24493"/>
                  </a:lnTo>
                  <a:lnTo>
                    <a:pt x="36601" y="24521"/>
                  </a:lnTo>
                  <a:lnTo>
                    <a:pt x="37181" y="24493"/>
                  </a:lnTo>
                  <a:lnTo>
                    <a:pt x="37760" y="24410"/>
                  </a:lnTo>
                  <a:lnTo>
                    <a:pt x="38339" y="24272"/>
                  </a:lnTo>
                  <a:lnTo>
                    <a:pt x="38863" y="24079"/>
                  </a:lnTo>
                  <a:lnTo>
                    <a:pt x="39387" y="23831"/>
                  </a:lnTo>
                  <a:lnTo>
                    <a:pt x="39856" y="23528"/>
                  </a:lnTo>
                  <a:lnTo>
                    <a:pt x="40325" y="23197"/>
                  </a:lnTo>
                  <a:lnTo>
                    <a:pt x="40739" y="22811"/>
                  </a:lnTo>
                  <a:lnTo>
                    <a:pt x="41125" y="22397"/>
                  </a:lnTo>
                  <a:lnTo>
                    <a:pt x="41456" y="21928"/>
                  </a:lnTo>
                  <a:lnTo>
                    <a:pt x="41732" y="21459"/>
                  </a:lnTo>
                  <a:lnTo>
                    <a:pt x="41980" y="20935"/>
                  </a:lnTo>
                  <a:lnTo>
                    <a:pt x="42201" y="20411"/>
                  </a:lnTo>
                  <a:lnTo>
                    <a:pt x="42338" y="19832"/>
                  </a:lnTo>
                  <a:lnTo>
                    <a:pt x="42421" y="19253"/>
                  </a:lnTo>
                  <a:lnTo>
                    <a:pt x="42449" y="18673"/>
                  </a:lnTo>
                  <a:lnTo>
                    <a:pt x="42421" y="18067"/>
                  </a:lnTo>
                  <a:lnTo>
                    <a:pt x="42338" y="17487"/>
                  </a:lnTo>
                  <a:lnTo>
                    <a:pt x="42201" y="16908"/>
                  </a:lnTo>
                  <a:lnTo>
                    <a:pt x="41980" y="16384"/>
                  </a:lnTo>
                  <a:lnTo>
                    <a:pt x="41732" y="15860"/>
                  </a:lnTo>
                  <a:lnTo>
                    <a:pt x="41456" y="15391"/>
                  </a:lnTo>
                  <a:lnTo>
                    <a:pt x="41125" y="14922"/>
                  </a:lnTo>
                  <a:lnTo>
                    <a:pt x="40739" y="14508"/>
                  </a:lnTo>
                  <a:lnTo>
                    <a:pt x="40325" y="14150"/>
                  </a:lnTo>
                  <a:lnTo>
                    <a:pt x="39856" y="13791"/>
                  </a:lnTo>
                  <a:lnTo>
                    <a:pt x="39387" y="13515"/>
                  </a:lnTo>
                  <a:lnTo>
                    <a:pt x="38863" y="13267"/>
                  </a:lnTo>
                  <a:lnTo>
                    <a:pt x="38339" y="13074"/>
                  </a:lnTo>
                  <a:lnTo>
                    <a:pt x="37760" y="12909"/>
                  </a:lnTo>
                  <a:lnTo>
                    <a:pt x="37181" y="12826"/>
                  </a:lnTo>
                  <a:lnTo>
                    <a:pt x="36601" y="12798"/>
                  </a:lnTo>
                  <a:lnTo>
                    <a:pt x="36215" y="12826"/>
                  </a:lnTo>
                  <a:lnTo>
                    <a:pt x="35829" y="12854"/>
                  </a:lnTo>
                  <a:lnTo>
                    <a:pt x="35581" y="12357"/>
                  </a:lnTo>
                  <a:lnTo>
                    <a:pt x="35277" y="11916"/>
                  </a:lnTo>
                  <a:lnTo>
                    <a:pt x="34974" y="11474"/>
                  </a:lnTo>
                  <a:lnTo>
                    <a:pt x="34615" y="11033"/>
                  </a:lnTo>
                  <a:lnTo>
                    <a:pt x="34229" y="10647"/>
                  </a:lnTo>
                  <a:lnTo>
                    <a:pt x="33843" y="10288"/>
                  </a:lnTo>
                  <a:lnTo>
                    <a:pt x="33402" y="9957"/>
                  </a:lnTo>
                  <a:lnTo>
                    <a:pt x="32961" y="9626"/>
                  </a:lnTo>
                  <a:lnTo>
                    <a:pt x="32492" y="9351"/>
                  </a:lnTo>
                  <a:lnTo>
                    <a:pt x="31995" y="9102"/>
                  </a:lnTo>
                  <a:lnTo>
                    <a:pt x="31471" y="8909"/>
                  </a:lnTo>
                  <a:lnTo>
                    <a:pt x="30947" y="8716"/>
                  </a:lnTo>
                  <a:lnTo>
                    <a:pt x="30423" y="8578"/>
                  </a:lnTo>
                  <a:lnTo>
                    <a:pt x="29844" y="8468"/>
                  </a:lnTo>
                  <a:lnTo>
                    <a:pt x="29292" y="8413"/>
                  </a:lnTo>
                  <a:lnTo>
                    <a:pt x="28713" y="8385"/>
                  </a:lnTo>
                  <a:lnTo>
                    <a:pt x="28382" y="8413"/>
                  </a:lnTo>
                  <a:lnTo>
                    <a:pt x="28272" y="7972"/>
                  </a:lnTo>
                  <a:lnTo>
                    <a:pt x="28134" y="7530"/>
                  </a:lnTo>
                  <a:lnTo>
                    <a:pt x="27968" y="7089"/>
                  </a:lnTo>
                  <a:lnTo>
                    <a:pt x="27803" y="6675"/>
                  </a:lnTo>
                  <a:lnTo>
                    <a:pt x="27610" y="6261"/>
                  </a:lnTo>
                  <a:lnTo>
                    <a:pt x="27417" y="5848"/>
                  </a:lnTo>
                  <a:lnTo>
                    <a:pt x="27196" y="5434"/>
                  </a:lnTo>
                  <a:lnTo>
                    <a:pt x="26948" y="5048"/>
                  </a:lnTo>
                  <a:lnTo>
                    <a:pt x="26699" y="4689"/>
                  </a:lnTo>
                  <a:lnTo>
                    <a:pt x="26424" y="4331"/>
                  </a:lnTo>
                  <a:lnTo>
                    <a:pt x="26148" y="3972"/>
                  </a:lnTo>
                  <a:lnTo>
                    <a:pt x="25844" y="3641"/>
                  </a:lnTo>
                  <a:lnTo>
                    <a:pt x="25541" y="3310"/>
                  </a:lnTo>
                  <a:lnTo>
                    <a:pt x="25210" y="2979"/>
                  </a:lnTo>
                  <a:lnTo>
                    <a:pt x="24879" y="2676"/>
                  </a:lnTo>
                  <a:lnTo>
                    <a:pt x="24548" y="2400"/>
                  </a:lnTo>
                  <a:lnTo>
                    <a:pt x="24189" y="2124"/>
                  </a:lnTo>
                  <a:lnTo>
                    <a:pt x="23803" y="1848"/>
                  </a:lnTo>
                  <a:lnTo>
                    <a:pt x="23417" y="1628"/>
                  </a:lnTo>
                  <a:lnTo>
                    <a:pt x="23031" y="1379"/>
                  </a:lnTo>
                  <a:lnTo>
                    <a:pt x="22645" y="1159"/>
                  </a:lnTo>
                  <a:lnTo>
                    <a:pt x="22231" y="966"/>
                  </a:lnTo>
                  <a:lnTo>
                    <a:pt x="21817" y="800"/>
                  </a:lnTo>
                  <a:lnTo>
                    <a:pt x="21376" y="635"/>
                  </a:lnTo>
                  <a:lnTo>
                    <a:pt x="20935" y="497"/>
                  </a:lnTo>
                  <a:lnTo>
                    <a:pt x="20493" y="359"/>
                  </a:lnTo>
                  <a:lnTo>
                    <a:pt x="20052" y="249"/>
                  </a:lnTo>
                  <a:lnTo>
                    <a:pt x="19583" y="166"/>
                  </a:lnTo>
                  <a:lnTo>
                    <a:pt x="19114" y="83"/>
                  </a:lnTo>
                  <a:lnTo>
                    <a:pt x="18645" y="28"/>
                  </a:lnTo>
                  <a:lnTo>
                    <a:pt x="18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8"/>
            <p:cNvSpPr/>
            <p:nvPr/>
          </p:nvSpPr>
          <p:spPr>
            <a:xfrm>
              <a:off x="6375956" y="171331"/>
              <a:ext cx="1001250" cy="619925"/>
            </a:xfrm>
            <a:custGeom>
              <a:avLst/>
              <a:gdLst/>
              <a:ahLst/>
              <a:cxnLst/>
              <a:rect l="l" t="t" r="r" b="b"/>
              <a:pathLst>
                <a:path w="40050" h="24797" extrusionOk="0">
                  <a:moveTo>
                    <a:pt x="18232" y="0"/>
                  </a:moveTo>
                  <a:lnTo>
                    <a:pt x="17708" y="28"/>
                  </a:lnTo>
                  <a:lnTo>
                    <a:pt x="17184" y="83"/>
                  </a:lnTo>
                  <a:lnTo>
                    <a:pt x="16687" y="165"/>
                  </a:lnTo>
                  <a:lnTo>
                    <a:pt x="16191" y="276"/>
                  </a:lnTo>
                  <a:lnTo>
                    <a:pt x="15694" y="386"/>
                  </a:lnTo>
                  <a:lnTo>
                    <a:pt x="15198" y="524"/>
                  </a:lnTo>
                  <a:lnTo>
                    <a:pt x="14729" y="662"/>
                  </a:lnTo>
                  <a:lnTo>
                    <a:pt x="14233" y="855"/>
                  </a:lnTo>
                  <a:lnTo>
                    <a:pt x="13791" y="1048"/>
                  </a:lnTo>
                  <a:lnTo>
                    <a:pt x="13322" y="1241"/>
                  </a:lnTo>
                  <a:lnTo>
                    <a:pt x="12881" y="1462"/>
                  </a:lnTo>
                  <a:lnTo>
                    <a:pt x="12467" y="1710"/>
                  </a:lnTo>
                  <a:lnTo>
                    <a:pt x="12026" y="1986"/>
                  </a:lnTo>
                  <a:lnTo>
                    <a:pt x="11612" y="2262"/>
                  </a:lnTo>
                  <a:lnTo>
                    <a:pt x="11226" y="2538"/>
                  </a:lnTo>
                  <a:lnTo>
                    <a:pt x="10840" y="2869"/>
                  </a:lnTo>
                  <a:lnTo>
                    <a:pt x="10454" y="3172"/>
                  </a:lnTo>
                  <a:lnTo>
                    <a:pt x="10095" y="3531"/>
                  </a:lnTo>
                  <a:lnTo>
                    <a:pt x="9737" y="3889"/>
                  </a:lnTo>
                  <a:lnTo>
                    <a:pt x="9406" y="4248"/>
                  </a:lnTo>
                  <a:lnTo>
                    <a:pt x="9102" y="4634"/>
                  </a:lnTo>
                  <a:lnTo>
                    <a:pt x="8799" y="5020"/>
                  </a:lnTo>
                  <a:lnTo>
                    <a:pt x="8496" y="5434"/>
                  </a:lnTo>
                  <a:lnTo>
                    <a:pt x="8220" y="5847"/>
                  </a:lnTo>
                  <a:lnTo>
                    <a:pt x="7971" y="6261"/>
                  </a:lnTo>
                  <a:lnTo>
                    <a:pt x="7723" y="6702"/>
                  </a:lnTo>
                  <a:lnTo>
                    <a:pt x="7503" y="7171"/>
                  </a:lnTo>
                  <a:lnTo>
                    <a:pt x="7309" y="7613"/>
                  </a:lnTo>
                  <a:lnTo>
                    <a:pt x="7116" y="8109"/>
                  </a:lnTo>
                  <a:lnTo>
                    <a:pt x="6951" y="8578"/>
                  </a:lnTo>
                  <a:lnTo>
                    <a:pt x="6813" y="9074"/>
                  </a:lnTo>
                  <a:lnTo>
                    <a:pt x="6151" y="9130"/>
                  </a:lnTo>
                  <a:lnTo>
                    <a:pt x="5489" y="9268"/>
                  </a:lnTo>
                  <a:lnTo>
                    <a:pt x="4882" y="9433"/>
                  </a:lnTo>
                  <a:lnTo>
                    <a:pt x="4275" y="9654"/>
                  </a:lnTo>
                  <a:lnTo>
                    <a:pt x="3696" y="9957"/>
                  </a:lnTo>
                  <a:lnTo>
                    <a:pt x="3145" y="10288"/>
                  </a:lnTo>
                  <a:lnTo>
                    <a:pt x="2648" y="10674"/>
                  </a:lnTo>
                  <a:lnTo>
                    <a:pt x="2152" y="11088"/>
                  </a:lnTo>
                  <a:lnTo>
                    <a:pt x="1738" y="11557"/>
                  </a:lnTo>
                  <a:lnTo>
                    <a:pt x="1324" y="12053"/>
                  </a:lnTo>
                  <a:lnTo>
                    <a:pt x="966" y="12577"/>
                  </a:lnTo>
                  <a:lnTo>
                    <a:pt x="690" y="13157"/>
                  </a:lnTo>
                  <a:lnTo>
                    <a:pt x="414" y="13763"/>
                  </a:lnTo>
                  <a:lnTo>
                    <a:pt x="221" y="14398"/>
                  </a:lnTo>
                  <a:lnTo>
                    <a:pt x="83" y="15032"/>
                  </a:lnTo>
                  <a:lnTo>
                    <a:pt x="0" y="15722"/>
                  </a:lnTo>
                  <a:lnTo>
                    <a:pt x="0" y="16080"/>
                  </a:lnTo>
                  <a:lnTo>
                    <a:pt x="0" y="16466"/>
                  </a:lnTo>
                  <a:lnTo>
                    <a:pt x="28" y="16825"/>
                  </a:lnTo>
                  <a:lnTo>
                    <a:pt x="55" y="17156"/>
                  </a:lnTo>
                  <a:lnTo>
                    <a:pt x="111" y="17515"/>
                  </a:lnTo>
                  <a:lnTo>
                    <a:pt x="193" y="17873"/>
                  </a:lnTo>
                  <a:lnTo>
                    <a:pt x="276" y="18204"/>
                  </a:lnTo>
                  <a:lnTo>
                    <a:pt x="386" y="18535"/>
                  </a:lnTo>
                  <a:lnTo>
                    <a:pt x="497" y="18866"/>
                  </a:lnTo>
                  <a:lnTo>
                    <a:pt x="635" y="19170"/>
                  </a:lnTo>
                  <a:lnTo>
                    <a:pt x="800" y="19501"/>
                  </a:lnTo>
                  <a:lnTo>
                    <a:pt x="966" y="19804"/>
                  </a:lnTo>
                  <a:lnTo>
                    <a:pt x="1324" y="20383"/>
                  </a:lnTo>
                  <a:lnTo>
                    <a:pt x="1765" y="20907"/>
                  </a:lnTo>
                  <a:lnTo>
                    <a:pt x="2234" y="21404"/>
                  </a:lnTo>
                  <a:lnTo>
                    <a:pt x="2758" y="21845"/>
                  </a:lnTo>
                  <a:lnTo>
                    <a:pt x="3034" y="22066"/>
                  </a:lnTo>
                  <a:lnTo>
                    <a:pt x="3310" y="22259"/>
                  </a:lnTo>
                  <a:lnTo>
                    <a:pt x="3613" y="22424"/>
                  </a:lnTo>
                  <a:lnTo>
                    <a:pt x="3917" y="22590"/>
                  </a:lnTo>
                  <a:lnTo>
                    <a:pt x="4220" y="22755"/>
                  </a:lnTo>
                  <a:lnTo>
                    <a:pt x="4551" y="22866"/>
                  </a:lnTo>
                  <a:lnTo>
                    <a:pt x="4882" y="23003"/>
                  </a:lnTo>
                  <a:lnTo>
                    <a:pt x="5213" y="23114"/>
                  </a:lnTo>
                  <a:lnTo>
                    <a:pt x="5572" y="23197"/>
                  </a:lnTo>
                  <a:lnTo>
                    <a:pt x="5930" y="23252"/>
                  </a:lnTo>
                  <a:lnTo>
                    <a:pt x="6289" y="23307"/>
                  </a:lnTo>
                  <a:lnTo>
                    <a:pt x="6648" y="23334"/>
                  </a:lnTo>
                  <a:lnTo>
                    <a:pt x="7144" y="23362"/>
                  </a:lnTo>
                  <a:lnTo>
                    <a:pt x="7696" y="23334"/>
                  </a:lnTo>
                  <a:lnTo>
                    <a:pt x="8220" y="23279"/>
                  </a:lnTo>
                  <a:lnTo>
                    <a:pt x="8744" y="23169"/>
                  </a:lnTo>
                  <a:lnTo>
                    <a:pt x="9240" y="23031"/>
                  </a:lnTo>
                  <a:lnTo>
                    <a:pt x="9737" y="22866"/>
                  </a:lnTo>
                  <a:lnTo>
                    <a:pt x="10206" y="22672"/>
                  </a:lnTo>
                  <a:lnTo>
                    <a:pt x="10674" y="22424"/>
                  </a:lnTo>
                  <a:lnTo>
                    <a:pt x="11116" y="22148"/>
                  </a:lnTo>
                  <a:lnTo>
                    <a:pt x="11833" y="22700"/>
                  </a:lnTo>
                  <a:lnTo>
                    <a:pt x="12219" y="22921"/>
                  </a:lnTo>
                  <a:lnTo>
                    <a:pt x="12605" y="23169"/>
                  </a:lnTo>
                  <a:lnTo>
                    <a:pt x="12991" y="23390"/>
                  </a:lnTo>
                  <a:lnTo>
                    <a:pt x="13405" y="23583"/>
                  </a:lnTo>
                  <a:lnTo>
                    <a:pt x="13819" y="23776"/>
                  </a:lnTo>
                  <a:lnTo>
                    <a:pt x="14260" y="23941"/>
                  </a:lnTo>
                  <a:lnTo>
                    <a:pt x="14674" y="24107"/>
                  </a:lnTo>
                  <a:lnTo>
                    <a:pt x="15115" y="24245"/>
                  </a:lnTo>
                  <a:lnTo>
                    <a:pt x="15557" y="24383"/>
                  </a:lnTo>
                  <a:lnTo>
                    <a:pt x="16025" y="24493"/>
                  </a:lnTo>
                  <a:lnTo>
                    <a:pt x="16494" y="24603"/>
                  </a:lnTo>
                  <a:lnTo>
                    <a:pt x="16963" y="24658"/>
                  </a:lnTo>
                  <a:lnTo>
                    <a:pt x="17432" y="24741"/>
                  </a:lnTo>
                  <a:lnTo>
                    <a:pt x="17901" y="24769"/>
                  </a:lnTo>
                  <a:lnTo>
                    <a:pt x="18784" y="24796"/>
                  </a:lnTo>
                  <a:lnTo>
                    <a:pt x="19335" y="24796"/>
                  </a:lnTo>
                  <a:lnTo>
                    <a:pt x="19914" y="24741"/>
                  </a:lnTo>
                  <a:lnTo>
                    <a:pt x="20466" y="24686"/>
                  </a:lnTo>
                  <a:lnTo>
                    <a:pt x="21018" y="24603"/>
                  </a:lnTo>
                  <a:lnTo>
                    <a:pt x="21542" y="24493"/>
                  </a:lnTo>
                  <a:lnTo>
                    <a:pt x="22093" y="24355"/>
                  </a:lnTo>
                  <a:lnTo>
                    <a:pt x="22618" y="24189"/>
                  </a:lnTo>
                  <a:lnTo>
                    <a:pt x="23114" y="23996"/>
                  </a:lnTo>
                  <a:lnTo>
                    <a:pt x="23638" y="23803"/>
                  </a:lnTo>
                  <a:lnTo>
                    <a:pt x="24135" y="23583"/>
                  </a:lnTo>
                  <a:lnTo>
                    <a:pt x="24603" y="23334"/>
                  </a:lnTo>
                  <a:lnTo>
                    <a:pt x="25072" y="23059"/>
                  </a:lnTo>
                  <a:lnTo>
                    <a:pt x="25541" y="22783"/>
                  </a:lnTo>
                  <a:lnTo>
                    <a:pt x="25983" y="22479"/>
                  </a:lnTo>
                  <a:lnTo>
                    <a:pt x="26424" y="22148"/>
                  </a:lnTo>
                  <a:lnTo>
                    <a:pt x="26838" y="21817"/>
                  </a:lnTo>
                  <a:lnTo>
                    <a:pt x="27306" y="22176"/>
                  </a:lnTo>
                  <a:lnTo>
                    <a:pt x="27831" y="22507"/>
                  </a:lnTo>
                  <a:lnTo>
                    <a:pt x="28355" y="22810"/>
                  </a:lnTo>
                  <a:lnTo>
                    <a:pt x="28934" y="23059"/>
                  </a:lnTo>
                  <a:lnTo>
                    <a:pt x="29513" y="23252"/>
                  </a:lnTo>
                  <a:lnTo>
                    <a:pt x="30120" y="23417"/>
                  </a:lnTo>
                  <a:lnTo>
                    <a:pt x="30754" y="23555"/>
                  </a:lnTo>
                  <a:lnTo>
                    <a:pt x="31389" y="23610"/>
                  </a:lnTo>
                  <a:lnTo>
                    <a:pt x="31940" y="23638"/>
                  </a:lnTo>
                  <a:lnTo>
                    <a:pt x="32354" y="23610"/>
                  </a:lnTo>
                  <a:lnTo>
                    <a:pt x="32740" y="23583"/>
                  </a:lnTo>
                  <a:lnTo>
                    <a:pt x="33126" y="23555"/>
                  </a:lnTo>
                  <a:lnTo>
                    <a:pt x="33512" y="23472"/>
                  </a:lnTo>
                  <a:lnTo>
                    <a:pt x="33871" y="23390"/>
                  </a:lnTo>
                  <a:lnTo>
                    <a:pt x="34230" y="23307"/>
                  </a:lnTo>
                  <a:lnTo>
                    <a:pt x="34616" y="23197"/>
                  </a:lnTo>
                  <a:lnTo>
                    <a:pt x="34947" y="23059"/>
                  </a:lnTo>
                  <a:lnTo>
                    <a:pt x="35305" y="22893"/>
                  </a:lnTo>
                  <a:lnTo>
                    <a:pt x="35636" y="22728"/>
                  </a:lnTo>
                  <a:lnTo>
                    <a:pt x="35967" y="22562"/>
                  </a:lnTo>
                  <a:lnTo>
                    <a:pt x="36298" y="22369"/>
                  </a:lnTo>
                  <a:lnTo>
                    <a:pt x="36602" y="22148"/>
                  </a:lnTo>
                  <a:lnTo>
                    <a:pt x="36905" y="21928"/>
                  </a:lnTo>
                  <a:lnTo>
                    <a:pt x="37181" y="21707"/>
                  </a:lnTo>
                  <a:lnTo>
                    <a:pt x="37484" y="21459"/>
                  </a:lnTo>
                  <a:lnTo>
                    <a:pt x="37732" y="21183"/>
                  </a:lnTo>
                  <a:lnTo>
                    <a:pt x="37981" y="20935"/>
                  </a:lnTo>
                  <a:lnTo>
                    <a:pt x="38229" y="20631"/>
                  </a:lnTo>
                  <a:lnTo>
                    <a:pt x="38477" y="20356"/>
                  </a:lnTo>
                  <a:lnTo>
                    <a:pt x="38670" y="20025"/>
                  </a:lnTo>
                  <a:lnTo>
                    <a:pt x="38891" y="19721"/>
                  </a:lnTo>
                  <a:lnTo>
                    <a:pt x="39084" y="19390"/>
                  </a:lnTo>
                  <a:lnTo>
                    <a:pt x="39249" y="19059"/>
                  </a:lnTo>
                  <a:lnTo>
                    <a:pt x="39415" y="18701"/>
                  </a:lnTo>
                  <a:lnTo>
                    <a:pt x="39553" y="18370"/>
                  </a:lnTo>
                  <a:lnTo>
                    <a:pt x="39663" y="17983"/>
                  </a:lnTo>
                  <a:lnTo>
                    <a:pt x="39774" y="17625"/>
                  </a:lnTo>
                  <a:lnTo>
                    <a:pt x="39884" y="17239"/>
                  </a:lnTo>
                  <a:lnTo>
                    <a:pt x="39939" y="16853"/>
                  </a:lnTo>
                  <a:lnTo>
                    <a:pt x="39994" y="16466"/>
                  </a:lnTo>
                  <a:lnTo>
                    <a:pt x="40049" y="16080"/>
                  </a:lnTo>
                  <a:lnTo>
                    <a:pt x="40049" y="15639"/>
                  </a:lnTo>
                  <a:lnTo>
                    <a:pt x="40049" y="15225"/>
                  </a:lnTo>
                  <a:lnTo>
                    <a:pt x="40022" y="14839"/>
                  </a:lnTo>
                  <a:lnTo>
                    <a:pt x="39994" y="14425"/>
                  </a:lnTo>
                  <a:lnTo>
                    <a:pt x="39911" y="14039"/>
                  </a:lnTo>
                  <a:lnTo>
                    <a:pt x="39829" y="13626"/>
                  </a:lnTo>
                  <a:lnTo>
                    <a:pt x="39746" y="13239"/>
                  </a:lnTo>
                  <a:lnTo>
                    <a:pt x="39608" y="12881"/>
                  </a:lnTo>
                  <a:lnTo>
                    <a:pt x="39470" y="12495"/>
                  </a:lnTo>
                  <a:lnTo>
                    <a:pt x="39332" y="12136"/>
                  </a:lnTo>
                  <a:lnTo>
                    <a:pt x="39167" y="11778"/>
                  </a:lnTo>
                  <a:lnTo>
                    <a:pt x="38974" y="11447"/>
                  </a:lnTo>
                  <a:lnTo>
                    <a:pt x="38753" y="11116"/>
                  </a:lnTo>
                  <a:lnTo>
                    <a:pt x="38532" y="10785"/>
                  </a:lnTo>
                  <a:lnTo>
                    <a:pt x="38312" y="10481"/>
                  </a:lnTo>
                  <a:lnTo>
                    <a:pt x="38063" y="10178"/>
                  </a:lnTo>
                  <a:lnTo>
                    <a:pt x="37788" y="9902"/>
                  </a:lnTo>
                  <a:lnTo>
                    <a:pt x="37512" y="9626"/>
                  </a:lnTo>
                  <a:lnTo>
                    <a:pt x="37236" y="9350"/>
                  </a:lnTo>
                  <a:lnTo>
                    <a:pt x="36933" y="9102"/>
                  </a:lnTo>
                  <a:lnTo>
                    <a:pt x="36629" y="8881"/>
                  </a:lnTo>
                  <a:lnTo>
                    <a:pt x="36298" y="8661"/>
                  </a:lnTo>
                  <a:lnTo>
                    <a:pt x="35967" y="8468"/>
                  </a:lnTo>
                  <a:lnTo>
                    <a:pt x="35609" y="8275"/>
                  </a:lnTo>
                  <a:lnTo>
                    <a:pt x="35250" y="8109"/>
                  </a:lnTo>
                  <a:lnTo>
                    <a:pt x="34892" y="7944"/>
                  </a:lnTo>
                  <a:lnTo>
                    <a:pt x="34505" y="7806"/>
                  </a:lnTo>
                  <a:lnTo>
                    <a:pt x="34119" y="7695"/>
                  </a:lnTo>
                  <a:lnTo>
                    <a:pt x="33733" y="7585"/>
                  </a:lnTo>
                  <a:lnTo>
                    <a:pt x="33319" y="7502"/>
                  </a:lnTo>
                  <a:lnTo>
                    <a:pt x="32906" y="7447"/>
                  </a:lnTo>
                  <a:lnTo>
                    <a:pt x="32492" y="7420"/>
                  </a:lnTo>
                  <a:lnTo>
                    <a:pt x="31940" y="7392"/>
                  </a:lnTo>
                  <a:lnTo>
                    <a:pt x="31499" y="7420"/>
                  </a:lnTo>
                  <a:lnTo>
                    <a:pt x="31058" y="7447"/>
                  </a:lnTo>
                  <a:lnTo>
                    <a:pt x="30616" y="7502"/>
                  </a:lnTo>
                  <a:lnTo>
                    <a:pt x="30175" y="7585"/>
                  </a:lnTo>
                  <a:lnTo>
                    <a:pt x="29816" y="6813"/>
                  </a:lnTo>
                  <a:lnTo>
                    <a:pt x="29430" y="6068"/>
                  </a:lnTo>
                  <a:lnTo>
                    <a:pt x="28961" y="5378"/>
                  </a:lnTo>
                  <a:lnTo>
                    <a:pt x="28465" y="4689"/>
                  </a:lnTo>
                  <a:lnTo>
                    <a:pt x="27913" y="4055"/>
                  </a:lnTo>
                  <a:lnTo>
                    <a:pt x="27334" y="3448"/>
                  </a:lnTo>
                  <a:lnTo>
                    <a:pt x="26700" y="2896"/>
                  </a:lnTo>
                  <a:lnTo>
                    <a:pt x="26038" y="2372"/>
                  </a:lnTo>
                  <a:lnTo>
                    <a:pt x="25348" y="1903"/>
                  </a:lnTo>
                  <a:lnTo>
                    <a:pt x="24603" y="1462"/>
                  </a:lnTo>
                  <a:lnTo>
                    <a:pt x="23859" y="1076"/>
                  </a:lnTo>
                  <a:lnTo>
                    <a:pt x="23059" y="772"/>
                  </a:lnTo>
                  <a:lnTo>
                    <a:pt x="22231" y="496"/>
                  </a:lnTo>
                  <a:lnTo>
                    <a:pt x="21376" y="276"/>
                  </a:lnTo>
                  <a:lnTo>
                    <a:pt x="20494" y="110"/>
                  </a:lnTo>
                  <a:lnTo>
                    <a:pt x="19611" y="28"/>
                  </a:lnTo>
                  <a:lnTo>
                    <a:pt x="187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8"/>
            <p:cNvSpPr/>
            <p:nvPr/>
          </p:nvSpPr>
          <p:spPr>
            <a:xfrm>
              <a:off x="5944150" y="3969375"/>
              <a:ext cx="738525" cy="1124000"/>
            </a:xfrm>
            <a:custGeom>
              <a:avLst/>
              <a:gdLst/>
              <a:ahLst/>
              <a:cxnLst/>
              <a:rect l="l" t="t" r="r" b="b"/>
              <a:pathLst>
                <a:path w="29541" h="44960" extrusionOk="0">
                  <a:moveTo>
                    <a:pt x="28327" y="1"/>
                  </a:moveTo>
                  <a:lnTo>
                    <a:pt x="28107" y="56"/>
                  </a:lnTo>
                  <a:lnTo>
                    <a:pt x="27472" y="194"/>
                  </a:lnTo>
                  <a:lnTo>
                    <a:pt x="26534" y="442"/>
                  </a:lnTo>
                  <a:lnTo>
                    <a:pt x="25928" y="607"/>
                  </a:lnTo>
                  <a:lnTo>
                    <a:pt x="25293" y="800"/>
                  </a:lnTo>
                  <a:lnTo>
                    <a:pt x="24576" y="1049"/>
                  </a:lnTo>
                  <a:lnTo>
                    <a:pt x="23831" y="1324"/>
                  </a:lnTo>
                  <a:lnTo>
                    <a:pt x="23031" y="1628"/>
                  </a:lnTo>
                  <a:lnTo>
                    <a:pt x="22204" y="1986"/>
                  </a:lnTo>
                  <a:lnTo>
                    <a:pt x="21349" y="2373"/>
                  </a:lnTo>
                  <a:lnTo>
                    <a:pt x="20466" y="2786"/>
                  </a:lnTo>
                  <a:lnTo>
                    <a:pt x="19584" y="3255"/>
                  </a:lnTo>
                  <a:lnTo>
                    <a:pt x="18673" y="3752"/>
                  </a:lnTo>
                  <a:lnTo>
                    <a:pt x="17763" y="4303"/>
                  </a:lnTo>
                  <a:lnTo>
                    <a:pt x="16825" y="4883"/>
                  </a:lnTo>
                  <a:lnTo>
                    <a:pt x="15915" y="5517"/>
                  </a:lnTo>
                  <a:lnTo>
                    <a:pt x="15005" y="6179"/>
                  </a:lnTo>
                  <a:lnTo>
                    <a:pt x="14095" y="6896"/>
                  </a:lnTo>
                  <a:lnTo>
                    <a:pt x="13185" y="7641"/>
                  </a:lnTo>
                  <a:lnTo>
                    <a:pt x="12302" y="8413"/>
                  </a:lnTo>
                  <a:lnTo>
                    <a:pt x="11447" y="9213"/>
                  </a:lnTo>
                  <a:lnTo>
                    <a:pt x="10592" y="10068"/>
                  </a:lnTo>
                  <a:lnTo>
                    <a:pt x="9764" y="10951"/>
                  </a:lnTo>
                  <a:lnTo>
                    <a:pt x="8965" y="11861"/>
                  </a:lnTo>
                  <a:lnTo>
                    <a:pt x="8192" y="12799"/>
                  </a:lnTo>
                  <a:lnTo>
                    <a:pt x="7475" y="13792"/>
                  </a:lnTo>
                  <a:lnTo>
                    <a:pt x="6758" y="14785"/>
                  </a:lnTo>
                  <a:lnTo>
                    <a:pt x="6068" y="15805"/>
                  </a:lnTo>
                  <a:lnTo>
                    <a:pt x="5407" y="16853"/>
                  </a:lnTo>
                  <a:lnTo>
                    <a:pt x="4800" y="17929"/>
                  </a:lnTo>
                  <a:lnTo>
                    <a:pt x="4220" y="19005"/>
                  </a:lnTo>
                  <a:lnTo>
                    <a:pt x="3669" y="20108"/>
                  </a:lnTo>
                  <a:lnTo>
                    <a:pt x="3145" y="21211"/>
                  </a:lnTo>
                  <a:lnTo>
                    <a:pt x="2676" y="22342"/>
                  </a:lnTo>
                  <a:lnTo>
                    <a:pt x="2235" y="23473"/>
                  </a:lnTo>
                  <a:lnTo>
                    <a:pt x="1848" y="24604"/>
                  </a:lnTo>
                  <a:lnTo>
                    <a:pt x="1490" y="25735"/>
                  </a:lnTo>
                  <a:lnTo>
                    <a:pt x="1186" y="26893"/>
                  </a:lnTo>
                  <a:lnTo>
                    <a:pt x="911" y="28024"/>
                  </a:lnTo>
                  <a:lnTo>
                    <a:pt x="662" y="29182"/>
                  </a:lnTo>
                  <a:lnTo>
                    <a:pt x="469" y="30313"/>
                  </a:lnTo>
                  <a:lnTo>
                    <a:pt x="304" y="31417"/>
                  </a:lnTo>
                  <a:lnTo>
                    <a:pt x="194" y="32547"/>
                  </a:lnTo>
                  <a:lnTo>
                    <a:pt x="83" y="33623"/>
                  </a:lnTo>
                  <a:lnTo>
                    <a:pt x="28" y="34699"/>
                  </a:lnTo>
                  <a:lnTo>
                    <a:pt x="0" y="35719"/>
                  </a:lnTo>
                  <a:lnTo>
                    <a:pt x="28" y="36740"/>
                  </a:lnTo>
                  <a:lnTo>
                    <a:pt x="56" y="37705"/>
                  </a:lnTo>
                  <a:lnTo>
                    <a:pt x="111" y="38643"/>
                  </a:lnTo>
                  <a:lnTo>
                    <a:pt x="166" y="39553"/>
                  </a:lnTo>
                  <a:lnTo>
                    <a:pt x="276" y="40381"/>
                  </a:lnTo>
                  <a:lnTo>
                    <a:pt x="387" y="41181"/>
                  </a:lnTo>
                  <a:lnTo>
                    <a:pt x="497" y="41925"/>
                  </a:lnTo>
                  <a:lnTo>
                    <a:pt x="607" y="42587"/>
                  </a:lnTo>
                  <a:lnTo>
                    <a:pt x="718" y="43166"/>
                  </a:lnTo>
                  <a:lnTo>
                    <a:pt x="966" y="44132"/>
                  </a:lnTo>
                  <a:lnTo>
                    <a:pt x="1131" y="44766"/>
                  </a:lnTo>
                  <a:lnTo>
                    <a:pt x="1186" y="44959"/>
                  </a:lnTo>
                  <a:lnTo>
                    <a:pt x="1407" y="44932"/>
                  </a:lnTo>
                  <a:lnTo>
                    <a:pt x="2042" y="44794"/>
                  </a:lnTo>
                  <a:lnTo>
                    <a:pt x="3007" y="44546"/>
                  </a:lnTo>
                  <a:lnTo>
                    <a:pt x="3586" y="44380"/>
                  </a:lnTo>
                  <a:lnTo>
                    <a:pt x="4220" y="44159"/>
                  </a:lnTo>
                  <a:lnTo>
                    <a:pt x="4938" y="43939"/>
                  </a:lnTo>
                  <a:lnTo>
                    <a:pt x="5682" y="43663"/>
                  </a:lnTo>
                  <a:lnTo>
                    <a:pt x="6455" y="43332"/>
                  </a:lnTo>
                  <a:lnTo>
                    <a:pt x="7282" y="43001"/>
                  </a:lnTo>
                  <a:lnTo>
                    <a:pt x="8137" y="42615"/>
                  </a:lnTo>
                  <a:lnTo>
                    <a:pt x="9020" y="42174"/>
                  </a:lnTo>
                  <a:lnTo>
                    <a:pt x="9930" y="41705"/>
                  </a:lnTo>
                  <a:lnTo>
                    <a:pt x="10840" y="41208"/>
                  </a:lnTo>
                  <a:lnTo>
                    <a:pt x="11750" y="40656"/>
                  </a:lnTo>
                  <a:lnTo>
                    <a:pt x="12661" y="40077"/>
                  </a:lnTo>
                  <a:lnTo>
                    <a:pt x="13598" y="39443"/>
                  </a:lnTo>
                  <a:lnTo>
                    <a:pt x="14509" y="38781"/>
                  </a:lnTo>
                  <a:lnTo>
                    <a:pt x="15419" y="38064"/>
                  </a:lnTo>
                  <a:lnTo>
                    <a:pt x="16301" y="37347"/>
                  </a:lnTo>
                  <a:lnTo>
                    <a:pt x="17184" y="36547"/>
                  </a:lnTo>
                  <a:lnTo>
                    <a:pt x="18067" y="35747"/>
                  </a:lnTo>
                  <a:lnTo>
                    <a:pt x="18922" y="34892"/>
                  </a:lnTo>
                  <a:lnTo>
                    <a:pt x="19722" y="34009"/>
                  </a:lnTo>
                  <a:lnTo>
                    <a:pt x="20521" y="33099"/>
                  </a:lnTo>
                  <a:lnTo>
                    <a:pt x="21294" y="32161"/>
                  </a:lnTo>
                  <a:lnTo>
                    <a:pt x="22038" y="31196"/>
                  </a:lnTo>
                  <a:lnTo>
                    <a:pt x="22756" y="30203"/>
                  </a:lnTo>
                  <a:lnTo>
                    <a:pt x="23445" y="29182"/>
                  </a:lnTo>
                  <a:lnTo>
                    <a:pt x="24107" y="28134"/>
                  </a:lnTo>
                  <a:lnTo>
                    <a:pt x="24742" y="27059"/>
                  </a:lnTo>
                  <a:lnTo>
                    <a:pt x="25321" y="25983"/>
                  </a:lnTo>
                  <a:lnTo>
                    <a:pt x="25872" y="24907"/>
                  </a:lnTo>
                  <a:lnTo>
                    <a:pt x="26369" y="23776"/>
                  </a:lnTo>
                  <a:lnTo>
                    <a:pt x="26865" y="22673"/>
                  </a:lnTo>
                  <a:lnTo>
                    <a:pt x="27307" y="21542"/>
                  </a:lnTo>
                  <a:lnTo>
                    <a:pt x="27693" y="20384"/>
                  </a:lnTo>
                  <a:lnTo>
                    <a:pt x="28051" y="19253"/>
                  </a:lnTo>
                  <a:lnTo>
                    <a:pt x="28382" y="18094"/>
                  </a:lnTo>
                  <a:lnTo>
                    <a:pt x="28658" y="16964"/>
                  </a:lnTo>
                  <a:lnTo>
                    <a:pt x="28879" y="15833"/>
                  </a:lnTo>
                  <a:lnTo>
                    <a:pt x="29072" y="14702"/>
                  </a:lnTo>
                  <a:lnTo>
                    <a:pt x="29237" y="13571"/>
                  </a:lnTo>
                  <a:lnTo>
                    <a:pt x="29375" y="12468"/>
                  </a:lnTo>
                  <a:lnTo>
                    <a:pt x="29458" y="11364"/>
                  </a:lnTo>
                  <a:lnTo>
                    <a:pt x="29513" y="10316"/>
                  </a:lnTo>
                  <a:lnTo>
                    <a:pt x="29541" y="9268"/>
                  </a:lnTo>
                  <a:lnTo>
                    <a:pt x="29541" y="8248"/>
                  </a:lnTo>
                  <a:lnTo>
                    <a:pt x="29486" y="7282"/>
                  </a:lnTo>
                  <a:lnTo>
                    <a:pt x="29430" y="6344"/>
                  </a:lnTo>
                  <a:lnTo>
                    <a:pt x="29375" y="5434"/>
                  </a:lnTo>
                  <a:lnTo>
                    <a:pt x="29265" y="4607"/>
                  </a:lnTo>
                  <a:lnTo>
                    <a:pt x="29155" y="3807"/>
                  </a:lnTo>
                  <a:lnTo>
                    <a:pt x="29044" y="3062"/>
                  </a:lnTo>
                  <a:lnTo>
                    <a:pt x="28934" y="2400"/>
                  </a:lnTo>
                  <a:lnTo>
                    <a:pt x="28796" y="1821"/>
                  </a:lnTo>
                  <a:lnTo>
                    <a:pt x="28575" y="856"/>
                  </a:lnTo>
                  <a:lnTo>
                    <a:pt x="28410" y="221"/>
                  </a:lnTo>
                  <a:lnTo>
                    <a:pt x="283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8"/>
            <p:cNvSpPr/>
            <p:nvPr/>
          </p:nvSpPr>
          <p:spPr>
            <a:xfrm>
              <a:off x="5996550" y="4019725"/>
              <a:ext cx="620625" cy="1026075"/>
            </a:xfrm>
            <a:custGeom>
              <a:avLst/>
              <a:gdLst/>
              <a:ahLst/>
              <a:cxnLst/>
              <a:rect l="l" t="t" r="r" b="b"/>
              <a:pathLst>
                <a:path w="24825" h="41043" extrusionOk="0">
                  <a:moveTo>
                    <a:pt x="24245" y="0"/>
                  </a:moveTo>
                  <a:lnTo>
                    <a:pt x="24135" y="28"/>
                  </a:lnTo>
                  <a:lnTo>
                    <a:pt x="24052" y="55"/>
                  </a:lnTo>
                  <a:lnTo>
                    <a:pt x="23997" y="138"/>
                  </a:lnTo>
                  <a:lnTo>
                    <a:pt x="23914" y="221"/>
                  </a:lnTo>
                  <a:lnTo>
                    <a:pt x="11833" y="20521"/>
                  </a:lnTo>
                  <a:lnTo>
                    <a:pt x="11833" y="20521"/>
                  </a:lnTo>
                  <a:lnTo>
                    <a:pt x="14012" y="7089"/>
                  </a:lnTo>
                  <a:lnTo>
                    <a:pt x="14012" y="6978"/>
                  </a:lnTo>
                  <a:lnTo>
                    <a:pt x="13985" y="6896"/>
                  </a:lnTo>
                  <a:lnTo>
                    <a:pt x="13957" y="6785"/>
                  </a:lnTo>
                  <a:lnTo>
                    <a:pt x="13902" y="6702"/>
                  </a:lnTo>
                  <a:lnTo>
                    <a:pt x="13764" y="6592"/>
                  </a:lnTo>
                  <a:lnTo>
                    <a:pt x="13599" y="6509"/>
                  </a:lnTo>
                  <a:lnTo>
                    <a:pt x="13433" y="6482"/>
                  </a:lnTo>
                  <a:lnTo>
                    <a:pt x="13350" y="6509"/>
                  </a:lnTo>
                  <a:lnTo>
                    <a:pt x="13268" y="6537"/>
                  </a:lnTo>
                  <a:lnTo>
                    <a:pt x="13185" y="6592"/>
                  </a:lnTo>
                  <a:lnTo>
                    <a:pt x="13130" y="6647"/>
                  </a:lnTo>
                  <a:lnTo>
                    <a:pt x="13102" y="6730"/>
                  </a:lnTo>
                  <a:lnTo>
                    <a:pt x="13047" y="6840"/>
                  </a:lnTo>
                  <a:lnTo>
                    <a:pt x="10482" y="22783"/>
                  </a:lnTo>
                  <a:lnTo>
                    <a:pt x="3283" y="34919"/>
                  </a:lnTo>
                  <a:lnTo>
                    <a:pt x="3862" y="20521"/>
                  </a:lnTo>
                  <a:lnTo>
                    <a:pt x="3862" y="20411"/>
                  </a:lnTo>
                  <a:lnTo>
                    <a:pt x="3835" y="20300"/>
                  </a:lnTo>
                  <a:lnTo>
                    <a:pt x="3779" y="20218"/>
                  </a:lnTo>
                  <a:lnTo>
                    <a:pt x="3724" y="20163"/>
                  </a:lnTo>
                  <a:lnTo>
                    <a:pt x="3669" y="20107"/>
                  </a:lnTo>
                  <a:lnTo>
                    <a:pt x="3586" y="20080"/>
                  </a:lnTo>
                  <a:lnTo>
                    <a:pt x="3393" y="20052"/>
                  </a:lnTo>
                  <a:lnTo>
                    <a:pt x="3228" y="20080"/>
                  </a:lnTo>
                  <a:lnTo>
                    <a:pt x="3145" y="20107"/>
                  </a:lnTo>
                  <a:lnTo>
                    <a:pt x="3062" y="20163"/>
                  </a:lnTo>
                  <a:lnTo>
                    <a:pt x="3007" y="20218"/>
                  </a:lnTo>
                  <a:lnTo>
                    <a:pt x="2952" y="20300"/>
                  </a:lnTo>
                  <a:lnTo>
                    <a:pt x="2924" y="20411"/>
                  </a:lnTo>
                  <a:lnTo>
                    <a:pt x="2897" y="20521"/>
                  </a:lnTo>
                  <a:lnTo>
                    <a:pt x="2235" y="36684"/>
                  </a:lnTo>
                  <a:lnTo>
                    <a:pt x="56" y="40297"/>
                  </a:lnTo>
                  <a:lnTo>
                    <a:pt x="28" y="40408"/>
                  </a:lnTo>
                  <a:lnTo>
                    <a:pt x="1" y="40518"/>
                  </a:lnTo>
                  <a:lnTo>
                    <a:pt x="1" y="40601"/>
                  </a:lnTo>
                  <a:lnTo>
                    <a:pt x="1" y="40684"/>
                  </a:lnTo>
                  <a:lnTo>
                    <a:pt x="56" y="40766"/>
                  </a:lnTo>
                  <a:lnTo>
                    <a:pt x="111" y="40849"/>
                  </a:lnTo>
                  <a:lnTo>
                    <a:pt x="249" y="40959"/>
                  </a:lnTo>
                  <a:lnTo>
                    <a:pt x="414" y="41015"/>
                  </a:lnTo>
                  <a:lnTo>
                    <a:pt x="497" y="41042"/>
                  </a:lnTo>
                  <a:lnTo>
                    <a:pt x="580" y="41042"/>
                  </a:lnTo>
                  <a:lnTo>
                    <a:pt x="690" y="41015"/>
                  </a:lnTo>
                  <a:lnTo>
                    <a:pt x="773" y="40959"/>
                  </a:lnTo>
                  <a:lnTo>
                    <a:pt x="828" y="40904"/>
                  </a:lnTo>
                  <a:lnTo>
                    <a:pt x="911" y="40794"/>
                  </a:lnTo>
                  <a:lnTo>
                    <a:pt x="3062" y="37181"/>
                  </a:lnTo>
                  <a:lnTo>
                    <a:pt x="17267" y="29099"/>
                  </a:lnTo>
                  <a:lnTo>
                    <a:pt x="17350" y="29016"/>
                  </a:lnTo>
                  <a:lnTo>
                    <a:pt x="17433" y="28961"/>
                  </a:lnTo>
                  <a:lnTo>
                    <a:pt x="17488" y="28878"/>
                  </a:lnTo>
                  <a:lnTo>
                    <a:pt x="17488" y="28768"/>
                  </a:lnTo>
                  <a:lnTo>
                    <a:pt x="17515" y="28685"/>
                  </a:lnTo>
                  <a:lnTo>
                    <a:pt x="17488" y="28603"/>
                  </a:lnTo>
                  <a:lnTo>
                    <a:pt x="17433" y="28437"/>
                  </a:lnTo>
                  <a:lnTo>
                    <a:pt x="17322" y="28299"/>
                  </a:lnTo>
                  <a:lnTo>
                    <a:pt x="17239" y="28244"/>
                  </a:lnTo>
                  <a:lnTo>
                    <a:pt x="17157" y="28189"/>
                  </a:lnTo>
                  <a:lnTo>
                    <a:pt x="16881" y="28189"/>
                  </a:lnTo>
                  <a:lnTo>
                    <a:pt x="16771" y="28244"/>
                  </a:lnTo>
                  <a:lnTo>
                    <a:pt x="4083" y="35471"/>
                  </a:lnTo>
                  <a:lnTo>
                    <a:pt x="11309" y="23307"/>
                  </a:lnTo>
                  <a:lnTo>
                    <a:pt x="24576" y="14205"/>
                  </a:lnTo>
                  <a:lnTo>
                    <a:pt x="24687" y="14122"/>
                  </a:lnTo>
                  <a:lnTo>
                    <a:pt x="24742" y="14039"/>
                  </a:lnTo>
                  <a:lnTo>
                    <a:pt x="24769" y="13957"/>
                  </a:lnTo>
                  <a:lnTo>
                    <a:pt x="24797" y="13874"/>
                  </a:lnTo>
                  <a:lnTo>
                    <a:pt x="24797" y="13763"/>
                  </a:lnTo>
                  <a:lnTo>
                    <a:pt x="24797" y="13681"/>
                  </a:lnTo>
                  <a:lnTo>
                    <a:pt x="24742" y="13515"/>
                  </a:lnTo>
                  <a:lnTo>
                    <a:pt x="24604" y="13377"/>
                  </a:lnTo>
                  <a:lnTo>
                    <a:pt x="24549" y="13322"/>
                  </a:lnTo>
                  <a:lnTo>
                    <a:pt x="24466" y="13295"/>
                  </a:lnTo>
                  <a:lnTo>
                    <a:pt x="24383" y="13267"/>
                  </a:lnTo>
                  <a:lnTo>
                    <a:pt x="24300" y="13267"/>
                  </a:lnTo>
                  <a:lnTo>
                    <a:pt x="24190" y="13295"/>
                  </a:lnTo>
                  <a:lnTo>
                    <a:pt x="24107" y="13350"/>
                  </a:lnTo>
                  <a:lnTo>
                    <a:pt x="12495" y="21321"/>
                  </a:lnTo>
                  <a:lnTo>
                    <a:pt x="24769" y="717"/>
                  </a:lnTo>
                  <a:lnTo>
                    <a:pt x="24825" y="607"/>
                  </a:lnTo>
                  <a:lnTo>
                    <a:pt x="24825" y="524"/>
                  </a:lnTo>
                  <a:lnTo>
                    <a:pt x="24825" y="414"/>
                  </a:lnTo>
                  <a:lnTo>
                    <a:pt x="24825" y="331"/>
                  </a:lnTo>
                  <a:lnTo>
                    <a:pt x="24769" y="248"/>
                  </a:lnTo>
                  <a:lnTo>
                    <a:pt x="24714" y="166"/>
                  </a:lnTo>
                  <a:lnTo>
                    <a:pt x="24576" y="55"/>
                  </a:lnTo>
                  <a:lnTo>
                    <a:pt x="24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8"/>
            <p:cNvSpPr/>
            <p:nvPr/>
          </p:nvSpPr>
          <p:spPr>
            <a:xfrm>
              <a:off x="6203425" y="4296225"/>
              <a:ext cx="1178450" cy="816450"/>
            </a:xfrm>
            <a:custGeom>
              <a:avLst/>
              <a:gdLst/>
              <a:ahLst/>
              <a:cxnLst/>
              <a:rect l="l" t="t" r="r" b="b"/>
              <a:pathLst>
                <a:path w="47138" h="32658" extrusionOk="0">
                  <a:moveTo>
                    <a:pt x="38670" y="0"/>
                  </a:moveTo>
                  <a:lnTo>
                    <a:pt x="37539" y="28"/>
                  </a:lnTo>
                  <a:lnTo>
                    <a:pt x="36381" y="56"/>
                  </a:lnTo>
                  <a:lnTo>
                    <a:pt x="35195" y="138"/>
                  </a:lnTo>
                  <a:lnTo>
                    <a:pt x="33981" y="249"/>
                  </a:lnTo>
                  <a:lnTo>
                    <a:pt x="32768" y="414"/>
                  </a:lnTo>
                  <a:lnTo>
                    <a:pt x="31527" y="607"/>
                  </a:lnTo>
                  <a:lnTo>
                    <a:pt x="30258" y="828"/>
                  </a:lnTo>
                  <a:lnTo>
                    <a:pt x="28989" y="1104"/>
                  </a:lnTo>
                  <a:lnTo>
                    <a:pt x="27748" y="1407"/>
                  </a:lnTo>
                  <a:lnTo>
                    <a:pt x="26479" y="1766"/>
                  </a:lnTo>
                  <a:lnTo>
                    <a:pt x="25210" y="2152"/>
                  </a:lnTo>
                  <a:lnTo>
                    <a:pt x="23969" y="2593"/>
                  </a:lnTo>
                  <a:lnTo>
                    <a:pt x="22728" y="3062"/>
                  </a:lnTo>
                  <a:lnTo>
                    <a:pt x="21514" y="3586"/>
                  </a:lnTo>
                  <a:lnTo>
                    <a:pt x="20301" y="4138"/>
                  </a:lnTo>
                  <a:lnTo>
                    <a:pt x="19115" y="4745"/>
                  </a:lnTo>
                  <a:lnTo>
                    <a:pt x="17929" y="5379"/>
                  </a:lnTo>
                  <a:lnTo>
                    <a:pt x="16798" y="6068"/>
                  </a:lnTo>
                  <a:lnTo>
                    <a:pt x="15667" y="6758"/>
                  </a:lnTo>
                  <a:lnTo>
                    <a:pt x="14591" y="7503"/>
                  </a:lnTo>
                  <a:lnTo>
                    <a:pt x="13543" y="8303"/>
                  </a:lnTo>
                  <a:lnTo>
                    <a:pt x="12495" y="9103"/>
                  </a:lnTo>
                  <a:lnTo>
                    <a:pt x="11502" y="9930"/>
                  </a:lnTo>
                  <a:lnTo>
                    <a:pt x="10564" y="10813"/>
                  </a:lnTo>
                  <a:lnTo>
                    <a:pt x="9626" y="11695"/>
                  </a:lnTo>
                  <a:lnTo>
                    <a:pt x="8744" y="12605"/>
                  </a:lnTo>
                  <a:lnTo>
                    <a:pt x="7916" y="13543"/>
                  </a:lnTo>
                  <a:lnTo>
                    <a:pt x="7116" y="14509"/>
                  </a:lnTo>
                  <a:lnTo>
                    <a:pt x="6372" y="15474"/>
                  </a:lnTo>
                  <a:lnTo>
                    <a:pt x="5682" y="16467"/>
                  </a:lnTo>
                  <a:lnTo>
                    <a:pt x="5020" y="17460"/>
                  </a:lnTo>
                  <a:lnTo>
                    <a:pt x="4386" y="18453"/>
                  </a:lnTo>
                  <a:lnTo>
                    <a:pt x="3807" y="19473"/>
                  </a:lnTo>
                  <a:lnTo>
                    <a:pt x="3283" y="20466"/>
                  </a:lnTo>
                  <a:lnTo>
                    <a:pt x="2814" y="21459"/>
                  </a:lnTo>
                  <a:lnTo>
                    <a:pt x="2372" y="22452"/>
                  </a:lnTo>
                  <a:lnTo>
                    <a:pt x="1986" y="23418"/>
                  </a:lnTo>
                  <a:lnTo>
                    <a:pt x="1628" y="24383"/>
                  </a:lnTo>
                  <a:lnTo>
                    <a:pt x="1324" y="25293"/>
                  </a:lnTo>
                  <a:lnTo>
                    <a:pt x="1048" y="26176"/>
                  </a:lnTo>
                  <a:lnTo>
                    <a:pt x="800" y="27031"/>
                  </a:lnTo>
                  <a:lnTo>
                    <a:pt x="607" y="27831"/>
                  </a:lnTo>
                  <a:lnTo>
                    <a:pt x="442" y="28575"/>
                  </a:lnTo>
                  <a:lnTo>
                    <a:pt x="304" y="29265"/>
                  </a:lnTo>
                  <a:lnTo>
                    <a:pt x="193" y="29899"/>
                  </a:lnTo>
                  <a:lnTo>
                    <a:pt x="83" y="30920"/>
                  </a:lnTo>
                  <a:lnTo>
                    <a:pt x="0" y="31609"/>
                  </a:lnTo>
                  <a:lnTo>
                    <a:pt x="0" y="31830"/>
                  </a:lnTo>
                  <a:lnTo>
                    <a:pt x="249" y="31885"/>
                  </a:lnTo>
                  <a:lnTo>
                    <a:pt x="993" y="32051"/>
                  </a:lnTo>
                  <a:lnTo>
                    <a:pt x="2124" y="32216"/>
                  </a:lnTo>
                  <a:lnTo>
                    <a:pt x="2814" y="32327"/>
                  </a:lnTo>
                  <a:lnTo>
                    <a:pt x="3614" y="32409"/>
                  </a:lnTo>
                  <a:lnTo>
                    <a:pt x="4469" y="32492"/>
                  </a:lnTo>
                  <a:lnTo>
                    <a:pt x="5379" y="32575"/>
                  </a:lnTo>
                  <a:lnTo>
                    <a:pt x="6344" y="32630"/>
                  </a:lnTo>
                  <a:lnTo>
                    <a:pt x="7392" y="32658"/>
                  </a:lnTo>
                  <a:lnTo>
                    <a:pt x="9571" y="32658"/>
                  </a:lnTo>
                  <a:lnTo>
                    <a:pt x="10730" y="32602"/>
                  </a:lnTo>
                  <a:lnTo>
                    <a:pt x="11916" y="32520"/>
                  </a:lnTo>
                  <a:lnTo>
                    <a:pt x="13129" y="32409"/>
                  </a:lnTo>
                  <a:lnTo>
                    <a:pt x="14371" y="32271"/>
                  </a:lnTo>
                  <a:lnTo>
                    <a:pt x="15612" y="32078"/>
                  </a:lnTo>
                  <a:lnTo>
                    <a:pt x="16853" y="31830"/>
                  </a:lnTo>
                  <a:lnTo>
                    <a:pt x="18122" y="31582"/>
                  </a:lnTo>
                  <a:lnTo>
                    <a:pt x="19390" y="31278"/>
                  </a:lnTo>
                  <a:lnTo>
                    <a:pt x="20659" y="30920"/>
                  </a:lnTo>
                  <a:lnTo>
                    <a:pt x="21900" y="30534"/>
                  </a:lnTo>
                  <a:lnTo>
                    <a:pt x="23169" y="30092"/>
                  </a:lnTo>
                  <a:lnTo>
                    <a:pt x="24410" y="29624"/>
                  </a:lnTo>
                  <a:lnTo>
                    <a:pt x="25624" y="29100"/>
                  </a:lnTo>
                  <a:lnTo>
                    <a:pt x="26838" y="28548"/>
                  </a:lnTo>
                  <a:lnTo>
                    <a:pt x="28024" y="27941"/>
                  </a:lnTo>
                  <a:lnTo>
                    <a:pt x="29210" y="27307"/>
                  </a:lnTo>
                  <a:lnTo>
                    <a:pt x="30341" y="26645"/>
                  </a:lnTo>
                  <a:lnTo>
                    <a:pt x="31471" y="25928"/>
                  </a:lnTo>
                  <a:lnTo>
                    <a:pt x="32547" y="25183"/>
                  </a:lnTo>
                  <a:lnTo>
                    <a:pt x="33623" y="24411"/>
                  </a:lnTo>
                  <a:lnTo>
                    <a:pt x="34643" y="23611"/>
                  </a:lnTo>
                  <a:lnTo>
                    <a:pt x="35636" y="22783"/>
                  </a:lnTo>
                  <a:lnTo>
                    <a:pt x="36602" y="21901"/>
                  </a:lnTo>
                  <a:lnTo>
                    <a:pt x="37539" y="21018"/>
                  </a:lnTo>
                  <a:lnTo>
                    <a:pt x="38422" y="20108"/>
                  </a:lnTo>
                  <a:lnTo>
                    <a:pt x="39250" y="19170"/>
                  </a:lnTo>
                  <a:lnTo>
                    <a:pt x="40049" y="18232"/>
                  </a:lnTo>
                  <a:lnTo>
                    <a:pt x="40794" y="17239"/>
                  </a:lnTo>
                  <a:lnTo>
                    <a:pt x="41511" y="16274"/>
                  </a:lnTo>
                  <a:lnTo>
                    <a:pt x="42173" y="15253"/>
                  </a:lnTo>
                  <a:lnTo>
                    <a:pt x="42780" y="14260"/>
                  </a:lnTo>
                  <a:lnTo>
                    <a:pt x="43359" y="13267"/>
                  </a:lnTo>
                  <a:lnTo>
                    <a:pt x="43883" y="12247"/>
                  </a:lnTo>
                  <a:lnTo>
                    <a:pt x="44352" y="11254"/>
                  </a:lnTo>
                  <a:lnTo>
                    <a:pt x="44794" y="10261"/>
                  </a:lnTo>
                  <a:lnTo>
                    <a:pt x="45180" y="9296"/>
                  </a:lnTo>
                  <a:lnTo>
                    <a:pt x="45538" y="8358"/>
                  </a:lnTo>
                  <a:lnTo>
                    <a:pt x="45842" y="7420"/>
                  </a:lnTo>
                  <a:lnTo>
                    <a:pt x="46117" y="6537"/>
                  </a:lnTo>
                  <a:lnTo>
                    <a:pt x="46366" y="5682"/>
                  </a:lnTo>
                  <a:lnTo>
                    <a:pt x="46559" y="4882"/>
                  </a:lnTo>
                  <a:lnTo>
                    <a:pt x="46724" y="4110"/>
                  </a:lnTo>
                  <a:lnTo>
                    <a:pt x="46835" y="3421"/>
                  </a:lnTo>
                  <a:lnTo>
                    <a:pt x="46945" y="2786"/>
                  </a:lnTo>
                  <a:lnTo>
                    <a:pt x="47083" y="1766"/>
                  </a:lnTo>
                  <a:lnTo>
                    <a:pt x="47138" y="1104"/>
                  </a:lnTo>
                  <a:lnTo>
                    <a:pt x="47138" y="855"/>
                  </a:lnTo>
                  <a:lnTo>
                    <a:pt x="46890" y="800"/>
                  </a:lnTo>
                  <a:lnTo>
                    <a:pt x="46173" y="662"/>
                  </a:lnTo>
                  <a:lnTo>
                    <a:pt x="45014" y="469"/>
                  </a:lnTo>
                  <a:lnTo>
                    <a:pt x="44325" y="359"/>
                  </a:lnTo>
                  <a:lnTo>
                    <a:pt x="43525" y="276"/>
                  </a:lnTo>
                  <a:lnTo>
                    <a:pt x="42670" y="194"/>
                  </a:lnTo>
                  <a:lnTo>
                    <a:pt x="41760" y="111"/>
                  </a:lnTo>
                  <a:lnTo>
                    <a:pt x="40794" y="56"/>
                  </a:lnTo>
                  <a:lnTo>
                    <a:pt x="39746" y="28"/>
                  </a:lnTo>
                  <a:lnTo>
                    <a:pt x="386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8"/>
            <p:cNvSpPr/>
            <p:nvPr/>
          </p:nvSpPr>
          <p:spPr>
            <a:xfrm>
              <a:off x="6250300" y="4343125"/>
              <a:ext cx="1070225" cy="719900"/>
            </a:xfrm>
            <a:custGeom>
              <a:avLst/>
              <a:gdLst/>
              <a:ahLst/>
              <a:cxnLst/>
              <a:rect l="l" t="t" r="r" b="b"/>
              <a:pathLst>
                <a:path w="42809" h="28796" extrusionOk="0">
                  <a:moveTo>
                    <a:pt x="42119" y="0"/>
                  </a:moveTo>
                  <a:lnTo>
                    <a:pt x="42008" y="28"/>
                  </a:lnTo>
                  <a:lnTo>
                    <a:pt x="41898" y="83"/>
                  </a:lnTo>
                  <a:lnTo>
                    <a:pt x="20770" y="14150"/>
                  </a:lnTo>
                  <a:lnTo>
                    <a:pt x="28438" y="2234"/>
                  </a:lnTo>
                  <a:lnTo>
                    <a:pt x="28466" y="2151"/>
                  </a:lnTo>
                  <a:lnTo>
                    <a:pt x="28493" y="2041"/>
                  </a:lnTo>
                  <a:lnTo>
                    <a:pt x="28493" y="1931"/>
                  </a:lnTo>
                  <a:lnTo>
                    <a:pt x="28493" y="1848"/>
                  </a:lnTo>
                  <a:lnTo>
                    <a:pt x="28438" y="1738"/>
                  </a:lnTo>
                  <a:lnTo>
                    <a:pt x="28383" y="1655"/>
                  </a:lnTo>
                  <a:lnTo>
                    <a:pt x="28245" y="1517"/>
                  </a:lnTo>
                  <a:lnTo>
                    <a:pt x="28052" y="1407"/>
                  </a:lnTo>
                  <a:lnTo>
                    <a:pt x="27941" y="1379"/>
                  </a:lnTo>
                  <a:lnTo>
                    <a:pt x="27748" y="1379"/>
                  </a:lnTo>
                  <a:lnTo>
                    <a:pt x="27666" y="1434"/>
                  </a:lnTo>
                  <a:lnTo>
                    <a:pt x="27583" y="1489"/>
                  </a:lnTo>
                  <a:lnTo>
                    <a:pt x="27500" y="1572"/>
                  </a:lnTo>
                  <a:lnTo>
                    <a:pt x="18426" y="15722"/>
                  </a:lnTo>
                  <a:lnTo>
                    <a:pt x="5821" y="24107"/>
                  </a:lnTo>
                  <a:lnTo>
                    <a:pt x="12165" y="10564"/>
                  </a:lnTo>
                  <a:lnTo>
                    <a:pt x="12192" y="10481"/>
                  </a:lnTo>
                  <a:lnTo>
                    <a:pt x="12192" y="10371"/>
                  </a:lnTo>
                  <a:lnTo>
                    <a:pt x="12192" y="10261"/>
                  </a:lnTo>
                  <a:lnTo>
                    <a:pt x="12137" y="10178"/>
                  </a:lnTo>
                  <a:lnTo>
                    <a:pt x="12082" y="10095"/>
                  </a:lnTo>
                  <a:lnTo>
                    <a:pt x="12027" y="10012"/>
                  </a:lnTo>
                  <a:lnTo>
                    <a:pt x="11834" y="9930"/>
                  </a:lnTo>
                  <a:lnTo>
                    <a:pt x="11640" y="9874"/>
                  </a:lnTo>
                  <a:lnTo>
                    <a:pt x="11420" y="9874"/>
                  </a:lnTo>
                  <a:lnTo>
                    <a:pt x="11337" y="9902"/>
                  </a:lnTo>
                  <a:lnTo>
                    <a:pt x="11227" y="9957"/>
                  </a:lnTo>
                  <a:lnTo>
                    <a:pt x="11172" y="10040"/>
                  </a:lnTo>
                  <a:lnTo>
                    <a:pt x="11116" y="10150"/>
                  </a:lnTo>
                  <a:lnTo>
                    <a:pt x="4000" y="25348"/>
                  </a:lnTo>
                  <a:lnTo>
                    <a:pt x="222" y="27858"/>
                  </a:lnTo>
                  <a:lnTo>
                    <a:pt x="111" y="27941"/>
                  </a:lnTo>
                  <a:lnTo>
                    <a:pt x="56" y="28023"/>
                  </a:lnTo>
                  <a:lnTo>
                    <a:pt x="28" y="28106"/>
                  </a:lnTo>
                  <a:lnTo>
                    <a:pt x="1" y="28189"/>
                  </a:lnTo>
                  <a:lnTo>
                    <a:pt x="28" y="28299"/>
                  </a:lnTo>
                  <a:lnTo>
                    <a:pt x="56" y="28382"/>
                  </a:lnTo>
                  <a:lnTo>
                    <a:pt x="139" y="28547"/>
                  </a:lnTo>
                  <a:lnTo>
                    <a:pt x="304" y="28685"/>
                  </a:lnTo>
                  <a:lnTo>
                    <a:pt x="415" y="28741"/>
                  </a:lnTo>
                  <a:lnTo>
                    <a:pt x="497" y="28768"/>
                  </a:lnTo>
                  <a:lnTo>
                    <a:pt x="608" y="28796"/>
                  </a:lnTo>
                  <a:lnTo>
                    <a:pt x="718" y="28796"/>
                  </a:lnTo>
                  <a:lnTo>
                    <a:pt x="828" y="28768"/>
                  </a:lnTo>
                  <a:lnTo>
                    <a:pt x="939" y="28685"/>
                  </a:lnTo>
                  <a:lnTo>
                    <a:pt x="4690" y="26203"/>
                  </a:lnTo>
                  <a:lnTo>
                    <a:pt x="23280" y="24769"/>
                  </a:lnTo>
                  <a:lnTo>
                    <a:pt x="23418" y="24769"/>
                  </a:lnTo>
                  <a:lnTo>
                    <a:pt x="23501" y="24714"/>
                  </a:lnTo>
                  <a:lnTo>
                    <a:pt x="23584" y="24658"/>
                  </a:lnTo>
                  <a:lnTo>
                    <a:pt x="23666" y="24576"/>
                  </a:lnTo>
                  <a:lnTo>
                    <a:pt x="23694" y="24493"/>
                  </a:lnTo>
                  <a:lnTo>
                    <a:pt x="23721" y="24410"/>
                  </a:lnTo>
                  <a:lnTo>
                    <a:pt x="23721" y="24327"/>
                  </a:lnTo>
                  <a:lnTo>
                    <a:pt x="23721" y="24217"/>
                  </a:lnTo>
                  <a:lnTo>
                    <a:pt x="23694" y="24134"/>
                  </a:lnTo>
                  <a:lnTo>
                    <a:pt x="23639" y="24052"/>
                  </a:lnTo>
                  <a:lnTo>
                    <a:pt x="23584" y="23941"/>
                  </a:lnTo>
                  <a:lnTo>
                    <a:pt x="23528" y="23886"/>
                  </a:lnTo>
                  <a:lnTo>
                    <a:pt x="23418" y="23831"/>
                  </a:lnTo>
                  <a:lnTo>
                    <a:pt x="23335" y="23776"/>
                  </a:lnTo>
                  <a:lnTo>
                    <a:pt x="23225" y="23748"/>
                  </a:lnTo>
                  <a:lnTo>
                    <a:pt x="23087" y="23748"/>
                  </a:lnTo>
                  <a:lnTo>
                    <a:pt x="6455" y="25017"/>
                  </a:lnTo>
                  <a:lnTo>
                    <a:pt x="19115" y="16577"/>
                  </a:lnTo>
                  <a:lnTo>
                    <a:pt x="37099" y="13763"/>
                  </a:lnTo>
                  <a:lnTo>
                    <a:pt x="37209" y="13736"/>
                  </a:lnTo>
                  <a:lnTo>
                    <a:pt x="37319" y="13708"/>
                  </a:lnTo>
                  <a:lnTo>
                    <a:pt x="37402" y="13626"/>
                  </a:lnTo>
                  <a:lnTo>
                    <a:pt x="37457" y="13543"/>
                  </a:lnTo>
                  <a:lnTo>
                    <a:pt x="37485" y="13460"/>
                  </a:lnTo>
                  <a:lnTo>
                    <a:pt x="37512" y="13377"/>
                  </a:lnTo>
                  <a:lnTo>
                    <a:pt x="37540" y="13267"/>
                  </a:lnTo>
                  <a:lnTo>
                    <a:pt x="37512" y="13184"/>
                  </a:lnTo>
                  <a:lnTo>
                    <a:pt x="37485" y="13074"/>
                  </a:lnTo>
                  <a:lnTo>
                    <a:pt x="37457" y="12991"/>
                  </a:lnTo>
                  <a:lnTo>
                    <a:pt x="37402" y="12908"/>
                  </a:lnTo>
                  <a:lnTo>
                    <a:pt x="37319" y="12853"/>
                  </a:lnTo>
                  <a:lnTo>
                    <a:pt x="37237" y="12798"/>
                  </a:lnTo>
                  <a:lnTo>
                    <a:pt x="37126" y="12743"/>
                  </a:lnTo>
                  <a:lnTo>
                    <a:pt x="36906" y="12743"/>
                  </a:lnTo>
                  <a:lnTo>
                    <a:pt x="21184" y="15198"/>
                  </a:lnTo>
                  <a:lnTo>
                    <a:pt x="42615" y="938"/>
                  </a:lnTo>
                  <a:lnTo>
                    <a:pt x="42698" y="855"/>
                  </a:lnTo>
                  <a:lnTo>
                    <a:pt x="42753" y="772"/>
                  </a:lnTo>
                  <a:lnTo>
                    <a:pt x="42808" y="690"/>
                  </a:lnTo>
                  <a:lnTo>
                    <a:pt x="42808" y="579"/>
                  </a:lnTo>
                  <a:lnTo>
                    <a:pt x="42808" y="497"/>
                  </a:lnTo>
                  <a:lnTo>
                    <a:pt x="42781" y="414"/>
                  </a:lnTo>
                  <a:lnTo>
                    <a:pt x="42670" y="221"/>
                  </a:lnTo>
                  <a:lnTo>
                    <a:pt x="42505" y="83"/>
                  </a:lnTo>
                  <a:lnTo>
                    <a:pt x="42422" y="28"/>
                  </a:lnTo>
                  <a:lnTo>
                    <a:pt x="423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8"/>
            <p:cNvSpPr/>
            <p:nvPr/>
          </p:nvSpPr>
          <p:spPr>
            <a:xfrm>
              <a:off x="937325" y="3969375"/>
              <a:ext cx="738525" cy="1124000"/>
            </a:xfrm>
            <a:custGeom>
              <a:avLst/>
              <a:gdLst/>
              <a:ahLst/>
              <a:cxnLst/>
              <a:rect l="l" t="t" r="r" b="b"/>
              <a:pathLst>
                <a:path w="29541" h="44960" extrusionOk="0">
                  <a:moveTo>
                    <a:pt x="1214" y="1"/>
                  </a:moveTo>
                  <a:lnTo>
                    <a:pt x="1131" y="221"/>
                  </a:lnTo>
                  <a:lnTo>
                    <a:pt x="966" y="856"/>
                  </a:lnTo>
                  <a:lnTo>
                    <a:pt x="745" y="1821"/>
                  </a:lnTo>
                  <a:lnTo>
                    <a:pt x="607" y="2400"/>
                  </a:lnTo>
                  <a:lnTo>
                    <a:pt x="497" y="3062"/>
                  </a:lnTo>
                  <a:lnTo>
                    <a:pt x="386" y="3807"/>
                  </a:lnTo>
                  <a:lnTo>
                    <a:pt x="276" y="4607"/>
                  </a:lnTo>
                  <a:lnTo>
                    <a:pt x="193" y="5434"/>
                  </a:lnTo>
                  <a:lnTo>
                    <a:pt x="111" y="6344"/>
                  </a:lnTo>
                  <a:lnTo>
                    <a:pt x="55" y="7282"/>
                  </a:lnTo>
                  <a:lnTo>
                    <a:pt x="0" y="8248"/>
                  </a:lnTo>
                  <a:lnTo>
                    <a:pt x="0" y="9268"/>
                  </a:lnTo>
                  <a:lnTo>
                    <a:pt x="28" y="10316"/>
                  </a:lnTo>
                  <a:lnTo>
                    <a:pt x="83" y="11364"/>
                  </a:lnTo>
                  <a:lnTo>
                    <a:pt x="166" y="12468"/>
                  </a:lnTo>
                  <a:lnTo>
                    <a:pt x="304" y="13571"/>
                  </a:lnTo>
                  <a:lnTo>
                    <a:pt x="469" y="14702"/>
                  </a:lnTo>
                  <a:lnTo>
                    <a:pt x="662" y="15833"/>
                  </a:lnTo>
                  <a:lnTo>
                    <a:pt x="910" y="16964"/>
                  </a:lnTo>
                  <a:lnTo>
                    <a:pt x="1186" y="18094"/>
                  </a:lnTo>
                  <a:lnTo>
                    <a:pt x="1490" y="19253"/>
                  </a:lnTo>
                  <a:lnTo>
                    <a:pt x="1848" y="20384"/>
                  </a:lnTo>
                  <a:lnTo>
                    <a:pt x="2234" y="21542"/>
                  </a:lnTo>
                  <a:lnTo>
                    <a:pt x="2676" y="22673"/>
                  </a:lnTo>
                  <a:lnTo>
                    <a:pt x="3172" y="23776"/>
                  </a:lnTo>
                  <a:lnTo>
                    <a:pt x="3669" y="24907"/>
                  </a:lnTo>
                  <a:lnTo>
                    <a:pt x="4220" y="25983"/>
                  </a:lnTo>
                  <a:lnTo>
                    <a:pt x="4827" y="27059"/>
                  </a:lnTo>
                  <a:lnTo>
                    <a:pt x="5434" y="28134"/>
                  </a:lnTo>
                  <a:lnTo>
                    <a:pt x="6096" y="29182"/>
                  </a:lnTo>
                  <a:lnTo>
                    <a:pt x="6785" y="30203"/>
                  </a:lnTo>
                  <a:lnTo>
                    <a:pt x="7503" y="31196"/>
                  </a:lnTo>
                  <a:lnTo>
                    <a:pt x="8247" y="32161"/>
                  </a:lnTo>
                  <a:lnTo>
                    <a:pt x="9020" y="33099"/>
                  </a:lnTo>
                  <a:lnTo>
                    <a:pt x="9819" y="34009"/>
                  </a:lnTo>
                  <a:lnTo>
                    <a:pt x="10619" y="34892"/>
                  </a:lnTo>
                  <a:lnTo>
                    <a:pt x="11474" y="35747"/>
                  </a:lnTo>
                  <a:lnTo>
                    <a:pt x="12357" y="36547"/>
                  </a:lnTo>
                  <a:lnTo>
                    <a:pt x="13240" y="37347"/>
                  </a:lnTo>
                  <a:lnTo>
                    <a:pt x="14122" y="38064"/>
                  </a:lnTo>
                  <a:lnTo>
                    <a:pt x="15032" y="38781"/>
                  </a:lnTo>
                  <a:lnTo>
                    <a:pt x="15943" y="39443"/>
                  </a:lnTo>
                  <a:lnTo>
                    <a:pt x="16880" y="40077"/>
                  </a:lnTo>
                  <a:lnTo>
                    <a:pt x="17791" y="40656"/>
                  </a:lnTo>
                  <a:lnTo>
                    <a:pt x="18701" y="41208"/>
                  </a:lnTo>
                  <a:lnTo>
                    <a:pt x="19611" y="41705"/>
                  </a:lnTo>
                  <a:lnTo>
                    <a:pt x="20521" y="42174"/>
                  </a:lnTo>
                  <a:lnTo>
                    <a:pt x="21404" y="42615"/>
                  </a:lnTo>
                  <a:lnTo>
                    <a:pt x="22259" y="43001"/>
                  </a:lnTo>
                  <a:lnTo>
                    <a:pt x="23086" y="43332"/>
                  </a:lnTo>
                  <a:lnTo>
                    <a:pt x="23859" y="43663"/>
                  </a:lnTo>
                  <a:lnTo>
                    <a:pt x="24603" y="43939"/>
                  </a:lnTo>
                  <a:lnTo>
                    <a:pt x="25321" y="44159"/>
                  </a:lnTo>
                  <a:lnTo>
                    <a:pt x="25955" y="44380"/>
                  </a:lnTo>
                  <a:lnTo>
                    <a:pt x="26534" y="44546"/>
                  </a:lnTo>
                  <a:lnTo>
                    <a:pt x="27499" y="44794"/>
                  </a:lnTo>
                  <a:lnTo>
                    <a:pt x="28134" y="44932"/>
                  </a:lnTo>
                  <a:lnTo>
                    <a:pt x="28355" y="44959"/>
                  </a:lnTo>
                  <a:lnTo>
                    <a:pt x="28410" y="44766"/>
                  </a:lnTo>
                  <a:lnTo>
                    <a:pt x="28575" y="44132"/>
                  </a:lnTo>
                  <a:lnTo>
                    <a:pt x="28823" y="43166"/>
                  </a:lnTo>
                  <a:lnTo>
                    <a:pt x="28934" y="42587"/>
                  </a:lnTo>
                  <a:lnTo>
                    <a:pt x="29044" y="41925"/>
                  </a:lnTo>
                  <a:lnTo>
                    <a:pt x="29182" y="41181"/>
                  </a:lnTo>
                  <a:lnTo>
                    <a:pt x="29265" y="40381"/>
                  </a:lnTo>
                  <a:lnTo>
                    <a:pt x="29375" y="39553"/>
                  </a:lnTo>
                  <a:lnTo>
                    <a:pt x="29430" y="38643"/>
                  </a:lnTo>
                  <a:lnTo>
                    <a:pt x="29485" y="37705"/>
                  </a:lnTo>
                  <a:lnTo>
                    <a:pt x="29513" y="36740"/>
                  </a:lnTo>
                  <a:lnTo>
                    <a:pt x="29541" y="35719"/>
                  </a:lnTo>
                  <a:lnTo>
                    <a:pt x="29513" y="34699"/>
                  </a:lnTo>
                  <a:lnTo>
                    <a:pt x="29458" y="33623"/>
                  </a:lnTo>
                  <a:lnTo>
                    <a:pt x="29375" y="32547"/>
                  </a:lnTo>
                  <a:lnTo>
                    <a:pt x="29237" y="31417"/>
                  </a:lnTo>
                  <a:lnTo>
                    <a:pt x="29072" y="30313"/>
                  </a:lnTo>
                  <a:lnTo>
                    <a:pt x="28879" y="29182"/>
                  </a:lnTo>
                  <a:lnTo>
                    <a:pt x="28630" y="28024"/>
                  </a:lnTo>
                  <a:lnTo>
                    <a:pt x="28355" y="26893"/>
                  </a:lnTo>
                  <a:lnTo>
                    <a:pt x="28051" y="25735"/>
                  </a:lnTo>
                  <a:lnTo>
                    <a:pt x="27693" y="24604"/>
                  </a:lnTo>
                  <a:lnTo>
                    <a:pt x="27306" y="23473"/>
                  </a:lnTo>
                  <a:lnTo>
                    <a:pt x="26865" y="22342"/>
                  </a:lnTo>
                  <a:lnTo>
                    <a:pt x="26396" y="21211"/>
                  </a:lnTo>
                  <a:lnTo>
                    <a:pt x="25872" y="20108"/>
                  </a:lnTo>
                  <a:lnTo>
                    <a:pt x="25321" y="19005"/>
                  </a:lnTo>
                  <a:lnTo>
                    <a:pt x="24741" y="17929"/>
                  </a:lnTo>
                  <a:lnTo>
                    <a:pt x="24134" y="16853"/>
                  </a:lnTo>
                  <a:lnTo>
                    <a:pt x="23473" y="15805"/>
                  </a:lnTo>
                  <a:lnTo>
                    <a:pt x="22783" y="14785"/>
                  </a:lnTo>
                  <a:lnTo>
                    <a:pt x="22093" y="13792"/>
                  </a:lnTo>
                  <a:lnTo>
                    <a:pt x="21349" y="12799"/>
                  </a:lnTo>
                  <a:lnTo>
                    <a:pt x="20576" y="11861"/>
                  </a:lnTo>
                  <a:lnTo>
                    <a:pt x="19777" y="10951"/>
                  </a:lnTo>
                  <a:lnTo>
                    <a:pt x="18949" y="10068"/>
                  </a:lnTo>
                  <a:lnTo>
                    <a:pt x="18094" y="9213"/>
                  </a:lnTo>
                  <a:lnTo>
                    <a:pt x="17239" y="8413"/>
                  </a:lnTo>
                  <a:lnTo>
                    <a:pt x="16356" y="7641"/>
                  </a:lnTo>
                  <a:lnTo>
                    <a:pt x="15446" y="6896"/>
                  </a:lnTo>
                  <a:lnTo>
                    <a:pt x="14564" y="6179"/>
                  </a:lnTo>
                  <a:lnTo>
                    <a:pt x="13626" y="5517"/>
                  </a:lnTo>
                  <a:lnTo>
                    <a:pt x="12716" y="4883"/>
                  </a:lnTo>
                  <a:lnTo>
                    <a:pt x="11805" y="4303"/>
                  </a:lnTo>
                  <a:lnTo>
                    <a:pt x="10868" y="3752"/>
                  </a:lnTo>
                  <a:lnTo>
                    <a:pt x="9957" y="3255"/>
                  </a:lnTo>
                  <a:lnTo>
                    <a:pt x="9075" y="2786"/>
                  </a:lnTo>
                  <a:lnTo>
                    <a:pt x="8192" y="2373"/>
                  </a:lnTo>
                  <a:lnTo>
                    <a:pt x="7337" y="1986"/>
                  </a:lnTo>
                  <a:lnTo>
                    <a:pt x="6510" y="1628"/>
                  </a:lnTo>
                  <a:lnTo>
                    <a:pt x="5710" y="1324"/>
                  </a:lnTo>
                  <a:lnTo>
                    <a:pt x="4965" y="1049"/>
                  </a:lnTo>
                  <a:lnTo>
                    <a:pt x="4248" y="800"/>
                  </a:lnTo>
                  <a:lnTo>
                    <a:pt x="3613" y="607"/>
                  </a:lnTo>
                  <a:lnTo>
                    <a:pt x="3034" y="442"/>
                  </a:lnTo>
                  <a:lnTo>
                    <a:pt x="2069" y="194"/>
                  </a:lnTo>
                  <a:lnTo>
                    <a:pt x="1434" y="56"/>
                  </a:lnTo>
                  <a:lnTo>
                    <a:pt x="12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8"/>
            <p:cNvSpPr/>
            <p:nvPr/>
          </p:nvSpPr>
          <p:spPr>
            <a:xfrm>
              <a:off x="1002825" y="4019725"/>
              <a:ext cx="620625" cy="1026075"/>
            </a:xfrm>
            <a:custGeom>
              <a:avLst/>
              <a:gdLst/>
              <a:ahLst/>
              <a:cxnLst/>
              <a:rect l="l" t="t" r="r" b="b"/>
              <a:pathLst>
                <a:path w="24825" h="41043" extrusionOk="0">
                  <a:moveTo>
                    <a:pt x="414" y="0"/>
                  </a:moveTo>
                  <a:lnTo>
                    <a:pt x="249" y="55"/>
                  </a:lnTo>
                  <a:lnTo>
                    <a:pt x="111" y="166"/>
                  </a:lnTo>
                  <a:lnTo>
                    <a:pt x="56" y="248"/>
                  </a:lnTo>
                  <a:lnTo>
                    <a:pt x="0" y="331"/>
                  </a:lnTo>
                  <a:lnTo>
                    <a:pt x="0" y="414"/>
                  </a:lnTo>
                  <a:lnTo>
                    <a:pt x="0" y="524"/>
                  </a:lnTo>
                  <a:lnTo>
                    <a:pt x="28" y="607"/>
                  </a:lnTo>
                  <a:lnTo>
                    <a:pt x="56" y="717"/>
                  </a:lnTo>
                  <a:lnTo>
                    <a:pt x="12330" y="21321"/>
                  </a:lnTo>
                  <a:lnTo>
                    <a:pt x="12330" y="21321"/>
                  </a:lnTo>
                  <a:lnTo>
                    <a:pt x="718" y="13350"/>
                  </a:lnTo>
                  <a:lnTo>
                    <a:pt x="635" y="13295"/>
                  </a:lnTo>
                  <a:lnTo>
                    <a:pt x="552" y="13267"/>
                  </a:lnTo>
                  <a:lnTo>
                    <a:pt x="442" y="13267"/>
                  </a:lnTo>
                  <a:lnTo>
                    <a:pt x="359" y="13295"/>
                  </a:lnTo>
                  <a:lnTo>
                    <a:pt x="276" y="13322"/>
                  </a:lnTo>
                  <a:lnTo>
                    <a:pt x="221" y="13377"/>
                  </a:lnTo>
                  <a:lnTo>
                    <a:pt x="83" y="13515"/>
                  </a:lnTo>
                  <a:lnTo>
                    <a:pt x="28" y="13681"/>
                  </a:lnTo>
                  <a:lnTo>
                    <a:pt x="28" y="13763"/>
                  </a:lnTo>
                  <a:lnTo>
                    <a:pt x="28" y="13874"/>
                  </a:lnTo>
                  <a:lnTo>
                    <a:pt x="56" y="13957"/>
                  </a:lnTo>
                  <a:lnTo>
                    <a:pt x="83" y="14039"/>
                  </a:lnTo>
                  <a:lnTo>
                    <a:pt x="166" y="14122"/>
                  </a:lnTo>
                  <a:lnTo>
                    <a:pt x="249" y="14205"/>
                  </a:lnTo>
                  <a:lnTo>
                    <a:pt x="13516" y="23307"/>
                  </a:lnTo>
                  <a:lnTo>
                    <a:pt x="20770" y="35471"/>
                  </a:lnTo>
                  <a:lnTo>
                    <a:pt x="8054" y="28244"/>
                  </a:lnTo>
                  <a:lnTo>
                    <a:pt x="7944" y="28189"/>
                  </a:lnTo>
                  <a:lnTo>
                    <a:pt x="7668" y="28189"/>
                  </a:lnTo>
                  <a:lnTo>
                    <a:pt x="7586" y="28244"/>
                  </a:lnTo>
                  <a:lnTo>
                    <a:pt x="7503" y="28299"/>
                  </a:lnTo>
                  <a:lnTo>
                    <a:pt x="7392" y="28437"/>
                  </a:lnTo>
                  <a:lnTo>
                    <a:pt x="7337" y="28603"/>
                  </a:lnTo>
                  <a:lnTo>
                    <a:pt x="7310" y="28685"/>
                  </a:lnTo>
                  <a:lnTo>
                    <a:pt x="7337" y="28768"/>
                  </a:lnTo>
                  <a:lnTo>
                    <a:pt x="7365" y="28878"/>
                  </a:lnTo>
                  <a:lnTo>
                    <a:pt x="7392" y="28961"/>
                  </a:lnTo>
                  <a:lnTo>
                    <a:pt x="7475" y="29016"/>
                  </a:lnTo>
                  <a:lnTo>
                    <a:pt x="7558" y="29099"/>
                  </a:lnTo>
                  <a:lnTo>
                    <a:pt x="21763" y="37181"/>
                  </a:lnTo>
                  <a:lnTo>
                    <a:pt x="23914" y="40794"/>
                  </a:lnTo>
                  <a:lnTo>
                    <a:pt x="23997" y="40904"/>
                  </a:lnTo>
                  <a:lnTo>
                    <a:pt x="24052" y="40959"/>
                  </a:lnTo>
                  <a:lnTo>
                    <a:pt x="24135" y="41015"/>
                  </a:lnTo>
                  <a:lnTo>
                    <a:pt x="24245" y="41042"/>
                  </a:lnTo>
                  <a:lnTo>
                    <a:pt x="24328" y="41042"/>
                  </a:lnTo>
                  <a:lnTo>
                    <a:pt x="24411" y="41015"/>
                  </a:lnTo>
                  <a:lnTo>
                    <a:pt x="24576" y="40959"/>
                  </a:lnTo>
                  <a:lnTo>
                    <a:pt x="24714" y="40849"/>
                  </a:lnTo>
                  <a:lnTo>
                    <a:pt x="24769" y="40766"/>
                  </a:lnTo>
                  <a:lnTo>
                    <a:pt x="24824" y="40684"/>
                  </a:lnTo>
                  <a:lnTo>
                    <a:pt x="24824" y="40601"/>
                  </a:lnTo>
                  <a:lnTo>
                    <a:pt x="24824" y="40518"/>
                  </a:lnTo>
                  <a:lnTo>
                    <a:pt x="24824" y="40408"/>
                  </a:lnTo>
                  <a:lnTo>
                    <a:pt x="24769" y="40297"/>
                  </a:lnTo>
                  <a:lnTo>
                    <a:pt x="22590" y="36684"/>
                  </a:lnTo>
                  <a:lnTo>
                    <a:pt x="21928" y="20521"/>
                  </a:lnTo>
                  <a:lnTo>
                    <a:pt x="21928" y="20411"/>
                  </a:lnTo>
                  <a:lnTo>
                    <a:pt x="21873" y="20300"/>
                  </a:lnTo>
                  <a:lnTo>
                    <a:pt x="21818" y="20218"/>
                  </a:lnTo>
                  <a:lnTo>
                    <a:pt x="21763" y="20163"/>
                  </a:lnTo>
                  <a:lnTo>
                    <a:pt x="21680" y="20107"/>
                  </a:lnTo>
                  <a:lnTo>
                    <a:pt x="21597" y="20080"/>
                  </a:lnTo>
                  <a:lnTo>
                    <a:pt x="21432" y="20052"/>
                  </a:lnTo>
                  <a:lnTo>
                    <a:pt x="21239" y="20080"/>
                  </a:lnTo>
                  <a:lnTo>
                    <a:pt x="21156" y="20107"/>
                  </a:lnTo>
                  <a:lnTo>
                    <a:pt x="21101" y="20163"/>
                  </a:lnTo>
                  <a:lnTo>
                    <a:pt x="21046" y="20218"/>
                  </a:lnTo>
                  <a:lnTo>
                    <a:pt x="20990" y="20300"/>
                  </a:lnTo>
                  <a:lnTo>
                    <a:pt x="20963" y="20411"/>
                  </a:lnTo>
                  <a:lnTo>
                    <a:pt x="20963" y="20521"/>
                  </a:lnTo>
                  <a:lnTo>
                    <a:pt x="21542" y="34919"/>
                  </a:lnTo>
                  <a:lnTo>
                    <a:pt x="14343" y="22783"/>
                  </a:lnTo>
                  <a:lnTo>
                    <a:pt x="11778" y="6840"/>
                  </a:lnTo>
                  <a:lnTo>
                    <a:pt x="11750" y="6730"/>
                  </a:lnTo>
                  <a:lnTo>
                    <a:pt x="11695" y="6647"/>
                  </a:lnTo>
                  <a:lnTo>
                    <a:pt x="11640" y="6592"/>
                  </a:lnTo>
                  <a:lnTo>
                    <a:pt x="11557" y="6537"/>
                  </a:lnTo>
                  <a:lnTo>
                    <a:pt x="11475" y="6509"/>
                  </a:lnTo>
                  <a:lnTo>
                    <a:pt x="11392" y="6482"/>
                  </a:lnTo>
                  <a:lnTo>
                    <a:pt x="11226" y="6509"/>
                  </a:lnTo>
                  <a:lnTo>
                    <a:pt x="11061" y="6592"/>
                  </a:lnTo>
                  <a:lnTo>
                    <a:pt x="10923" y="6702"/>
                  </a:lnTo>
                  <a:lnTo>
                    <a:pt x="10868" y="6785"/>
                  </a:lnTo>
                  <a:lnTo>
                    <a:pt x="10840" y="6896"/>
                  </a:lnTo>
                  <a:lnTo>
                    <a:pt x="10813" y="6978"/>
                  </a:lnTo>
                  <a:lnTo>
                    <a:pt x="10840" y="7089"/>
                  </a:lnTo>
                  <a:lnTo>
                    <a:pt x="12992" y="20521"/>
                  </a:lnTo>
                  <a:lnTo>
                    <a:pt x="12992" y="20521"/>
                  </a:lnTo>
                  <a:lnTo>
                    <a:pt x="911" y="221"/>
                  </a:lnTo>
                  <a:lnTo>
                    <a:pt x="828" y="138"/>
                  </a:lnTo>
                  <a:lnTo>
                    <a:pt x="773" y="55"/>
                  </a:lnTo>
                  <a:lnTo>
                    <a:pt x="690" y="28"/>
                  </a:lnTo>
                  <a:lnTo>
                    <a:pt x="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8"/>
            <p:cNvSpPr/>
            <p:nvPr/>
          </p:nvSpPr>
          <p:spPr>
            <a:xfrm>
              <a:off x="238125" y="4296225"/>
              <a:ext cx="1178450" cy="816450"/>
            </a:xfrm>
            <a:custGeom>
              <a:avLst/>
              <a:gdLst/>
              <a:ahLst/>
              <a:cxnLst/>
              <a:rect l="l" t="t" r="r" b="b"/>
              <a:pathLst>
                <a:path w="47138" h="32658" extrusionOk="0">
                  <a:moveTo>
                    <a:pt x="8468" y="0"/>
                  </a:moveTo>
                  <a:lnTo>
                    <a:pt x="7392" y="28"/>
                  </a:lnTo>
                  <a:lnTo>
                    <a:pt x="6371" y="56"/>
                  </a:lnTo>
                  <a:lnTo>
                    <a:pt x="5378" y="111"/>
                  </a:lnTo>
                  <a:lnTo>
                    <a:pt x="4468" y="194"/>
                  </a:lnTo>
                  <a:lnTo>
                    <a:pt x="3613" y="276"/>
                  </a:lnTo>
                  <a:lnTo>
                    <a:pt x="2813" y="359"/>
                  </a:lnTo>
                  <a:lnTo>
                    <a:pt x="2124" y="469"/>
                  </a:lnTo>
                  <a:lnTo>
                    <a:pt x="965" y="662"/>
                  </a:lnTo>
                  <a:lnTo>
                    <a:pt x="248" y="800"/>
                  </a:lnTo>
                  <a:lnTo>
                    <a:pt x="0" y="855"/>
                  </a:lnTo>
                  <a:lnTo>
                    <a:pt x="0" y="1104"/>
                  </a:lnTo>
                  <a:lnTo>
                    <a:pt x="55" y="1766"/>
                  </a:lnTo>
                  <a:lnTo>
                    <a:pt x="193" y="2786"/>
                  </a:lnTo>
                  <a:lnTo>
                    <a:pt x="303" y="3421"/>
                  </a:lnTo>
                  <a:lnTo>
                    <a:pt x="441" y="4110"/>
                  </a:lnTo>
                  <a:lnTo>
                    <a:pt x="579" y="4882"/>
                  </a:lnTo>
                  <a:lnTo>
                    <a:pt x="800" y="5682"/>
                  </a:lnTo>
                  <a:lnTo>
                    <a:pt x="1021" y="6537"/>
                  </a:lnTo>
                  <a:lnTo>
                    <a:pt x="1296" y="7420"/>
                  </a:lnTo>
                  <a:lnTo>
                    <a:pt x="1600" y="8358"/>
                  </a:lnTo>
                  <a:lnTo>
                    <a:pt x="1958" y="9296"/>
                  </a:lnTo>
                  <a:lnTo>
                    <a:pt x="2344" y="10261"/>
                  </a:lnTo>
                  <a:lnTo>
                    <a:pt x="2786" y="11254"/>
                  </a:lnTo>
                  <a:lnTo>
                    <a:pt x="3255" y="12247"/>
                  </a:lnTo>
                  <a:lnTo>
                    <a:pt x="3779" y="13267"/>
                  </a:lnTo>
                  <a:lnTo>
                    <a:pt x="4358" y="14260"/>
                  </a:lnTo>
                  <a:lnTo>
                    <a:pt x="4965" y="15253"/>
                  </a:lnTo>
                  <a:lnTo>
                    <a:pt x="5627" y="16274"/>
                  </a:lnTo>
                  <a:lnTo>
                    <a:pt x="6344" y="17239"/>
                  </a:lnTo>
                  <a:lnTo>
                    <a:pt x="7089" y="18232"/>
                  </a:lnTo>
                  <a:lnTo>
                    <a:pt x="7888" y="19170"/>
                  </a:lnTo>
                  <a:lnTo>
                    <a:pt x="8744" y="20108"/>
                  </a:lnTo>
                  <a:lnTo>
                    <a:pt x="9599" y="21018"/>
                  </a:lnTo>
                  <a:lnTo>
                    <a:pt x="10536" y="21901"/>
                  </a:lnTo>
                  <a:lnTo>
                    <a:pt x="11502" y="22783"/>
                  </a:lnTo>
                  <a:lnTo>
                    <a:pt x="12495" y="23611"/>
                  </a:lnTo>
                  <a:lnTo>
                    <a:pt x="13515" y="24411"/>
                  </a:lnTo>
                  <a:lnTo>
                    <a:pt x="14591" y="25183"/>
                  </a:lnTo>
                  <a:lnTo>
                    <a:pt x="15667" y="25928"/>
                  </a:lnTo>
                  <a:lnTo>
                    <a:pt x="16797" y="26645"/>
                  </a:lnTo>
                  <a:lnTo>
                    <a:pt x="17928" y="27307"/>
                  </a:lnTo>
                  <a:lnTo>
                    <a:pt x="19114" y="27941"/>
                  </a:lnTo>
                  <a:lnTo>
                    <a:pt x="20300" y="28548"/>
                  </a:lnTo>
                  <a:lnTo>
                    <a:pt x="21514" y="29100"/>
                  </a:lnTo>
                  <a:lnTo>
                    <a:pt x="22728" y="29624"/>
                  </a:lnTo>
                  <a:lnTo>
                    <a:pt x="23969" y="30092"/>
                  </a:lnTo>
                  <a:lnTo>
                    <a:pt x="25238" y="30534"/>
                  </a:lnTo>
                  <a:lnTo>
                    <a:pt x="26479" y="30920"/>
                  </a:lnTo>
                  <a:lnTo>
                    <a:pt x="27748" y="31278"/>
                  </a:lnTo>
                  <a:lnTo>
                    <a:pt x="29016" y="31582"/>
                  </a:lnTo>
                  <a:lnTo>
                    <a:pt x="30285" y="31830"/>
                  </a:lnTo>
                  <a:lnTo>
                    <a:pt x="31526" y="32078"/>
                  </a:lnTo>
                  <a:lnTo>
                    <a:pt x="32767" y="32271"/>
                  </a:lnTo>
                  <a:lnTo>
                    <a:pt x="34009" y="32409"/>
                  </a:lnTo>
                  <a:lnTo>
                    <a:pt x="35222" y="32520"/>
                  </a:lnTo>
                  <a:lnTo>
                    <a:pt x="36408" y="32602"/>
                  </a:lnTo>
                  <a:lnTo>
                    <a:pt x="37567" y="32658"/>
                  </a:lnTo>
                  <a:lnTo>
                    <a:pt x="39746" y="32658"/>
                  </a:lnTo>
                  <a:lnTo>
                    <a:pt x="40794" y="32630"/>
                  </a:lnTo>
                  <a:lnTo>
                    <a:pt x="41759" y="32575"/>
                  </a:lnTo>
                  <a:lnTo>
                    <a:pt x="42697" y="32492"/>
                  </a:lnTo>
                  <a:lnTo>
                    <a:pt x="43552" y="32409"/>
                  </a:lnTo>
                  <a:lnTo>
                    <a:pt x="44324" y="32327"/>
                  </a:lnTo>
                  <a:lnTo>
                    <a:pt x="45014" y="32216"/>
                  </a:lnTo>
                  <a:lnTo>
                    <a:pt x="46145" y="32051"/>
                  </a:lnTo>
                  <a:lnTo>
                    <a:pt x="46889" y="31885"/>
                  </a:lnTo>
                  <a:lnTo>
                    <a:pt x="47138" y="31830"/>
                  </a:lnTo>
                  <a:lnTo>
                    <a:pt x="47138" y="31609"/>
                  </a:lnTo>
                  <a:lnTo>
                    <a:pt x="47083" y="30920"/>
                  </a:lnTo>
                  <a:lnTo>
                    <a:pt x="46945" y="29899"/>
                  </a:lnTo>
                  <a:lnTo>
                    <a:pt x="46834" y="29265"/>
                  </a:lnTo>
                  <a:lnTo>
                    <a:pt x="46696" y="28575"/>
                  </a:lnTo>
                  <a:lnTo>
                    <a:pt x="46531" y="27831"/>
                  </a:lnTo>
                  <a:lnTo>
                    <a:pt x="46338" y="27031"/>
                  </a:lnTo>
                  <a:lnTo>
                    <a:pt x="46090" y="26176"/>
                  </a:lnTo>
                  <a:lnTo>
                    <a:pt x="45814" y="25293"/>
                  </a:lnTo>
                  <a:lnTo>
                    <a:pt x="45510" y="24383"/>
                  </a:lnTo>
                  <a:lnTo>
                    <a:pt x="45152" y="23418"/>
                  </a:lnTo>
                  <a:lnTo>
                    <a:pt x="44766" y="22452"/>
                  </a:lnTo>
                  <a:lnTo>
                    <a:pt x="44324" y="21459"/>
                  </a:lnTo>
                  <a:lnTo>
                    <a:pt x="43855" y="20466"/>
                  </a:lnTo>
                  <a:lnTo>
                    <a:pt x="43331" y="19473"/>
                  </a:lnTo>
                  <a:lnTo>
                    <a:pt x="42752" y="18453"/>
                  </a:lnTo>
                  <a:lnTo>
                    <a:pt x="42145" y="17460"/>
                  </a:lnTo>
                  <a:lnTo>
                    <a:pt x="41483" y="16467"/>
                  </a:lnTo>
                  <a:lnTo>
                    <a:pt x="40766" y="15474"/>
                  </a:lnTo>
                  <a:lnTo>
                    <a:pt x="40022" y="14509"/>
                  </a:lnTo>
                  <a:lnTo>
                    <a:pt x="39222" y="13543"/>
                  </a:lnTo>
                  <a:lnTo>
                    <a:pt x="38394" y="12605"/>
                  </a:lnTo>
                  <a:lnTo>
                    <a:pt x="37512" y="11695"/>
                  </a:lnTo>
                  <a:lnTo>
                    <a:pt x="36574" y="10813"/>
                  </a:lnTo>
                  <a:lnTo>
                    <a:pt x="35636" y="9930"/>
                  </a:lnTo>
                  <a:lnTo>
                    <a:pt x="34643" y="9103"/>
                  </a:lnTo>
                  <a:lnTo>
                    <a:pt x="33595" y="8303"/>
                  </a:lnTo>
                  <a:lnTo>
                    <a:pt x="32547" y="7503"/>
                  </a:lnTo>
                  <a:lnTo>
                    <a:pt x="31471" y="6758"/>
                  </a:lnTo>
                  <a:lnTo>
                    <a:pt x="30340" y="6068"/>
                  </a:lnTo>
                  <a:lnTo>
                    <a:pt x="29209" y="5379"/>
                  </a:lnTo>
                  <a:lnTo>
                    <a:pt x="28023" y="4745"/>
                  </a:lnTo>
                  <a:lnTo>
                    <a:pt x="26837" y="4138"/>
                  </a:lnTo>
                  <a:lnTo>
                    <a:pt x="25651" y="3586"/>
                  </a:lnTo>
                  <a:lnTo>
                    <a:pt x="24410" y="3062"/>
                  </a:lnTo>
                  <a:lnTo>
                    <a:pt x="23169" y="2593"/>
                  </a:lnTo>
                  <a:lnTo>
                    <a:pt x="21928" y="2152"/>
                  </a:lnTo>
                  <a:lnTo>
                    <a:pt x="20659" y="1766"/>
                  </a:lnTo>
                  <a:lnTo>
                    <a:pt x="19390" y="1407"/>
                  </a:lnTo>
                  <a:lnTo>
                    <a:pt x="18149" y="1104"/>
                  </a:lnTo>
                  <a:lnTo>
                    <a:pt x="16880" y="828"/>
                  </a:lnTo>
                  <a:lnTo>
                    <a:pt x="15611" y="607"/>
                  </a:lnTo>
                  <a:lnTo>
                    <a:pt x="14370" y="414"/>
                  </a:lnTo>
                  <a:lnTo>
                    <a:pt x="13157" y="249"/>
                  </a:lnTo>
                  <a:lnTo>
                    <a:pt x="11943" y="138"/>
                  </a:lnTo>
                  <a:lnTo>
                    <a:pt x="10757" y="56"/>
                  </a:lnTo>
                  <a:lnTo>
                    <a:pt x="9599" y="28"/>
                  </a:lnTo>
                  <a:lnTo>
                    <a:pt x="84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8"/>
            <p:cNvSpPr/>
            <p:nvPr/>
          </p:nvSpPr>
          <p:spPr>
            <a:xfrm>
              <a:off x="299475" y="4343125"/>
              <a:ext cx="1070225" cy="719900"/>
            </a:xfrm>
            <a:custGeom>
              <a:avLst/>
              <a:gdLst/>
              <a:ahLst/>
              <a:cxnLst/>
              <a:rect l="l" t="t" r="r" b="b"/>
              <a:pathLst>
                <a:path w="42809" h="28796" extrusionOk="0">
                  <a:moveTo>
                    <a:pt x="497" y="0"/>
                  </a:moveTo>
                  <a:lnTo>
                    <a:pt x="387" y="28"/>
                  </a:lnTo>
                  <a:lnTo>
                    <a:pt x="304" y="83"/>
                  </a:lnTo>
                  <a:lnTo>
                    <a:pt x="139" y="221"/>
                  </a:lnTo>
                  <a:lnTo>
                    <a:pt x="28" y="414"/>
                  </a:lnTo>
                  <a:lnTo>
                    <a:pt x="1" y="497"/>
                  </a:lnTo>
                  <a:lnTo>
                    <a:pt x="1" y="579"/>
                  </a:lnTo>
                  <a:lnTo>
                    <a:pt x="1" y="690"/>
                  </a:lnTo>
                  <a:lnTo>
                    <a:pt x="56" y="772"/>
                  </a:lnTo>
                  <a:lnTo>
                    <a:pt x="111" y="855"/>
                  </a:lnTo>
                  <a:lnTo>
                    <a:pt x="194" y="938"/>
                  </a:lnTo>
                  <a:lnTo>
                    <a:pt x="21625" y="15198"/>
                  </a:lnTo>
                  <a:lnTo>
                    <a:pt x="5931" y="12743"/>
                  </a:lnTo>
                  <a:lnTo>
                    <a:pt x="5683" y="12743"/>
                  </a:lnTo>
                  <a:lnTo>
                    <a:pt x="5572" y="12798"/>
                  </a:lnTo>
                  <a:lnTo>
                    <a:pt x="5490" y="12853"/>
                  </a:lnTo>
                  <a:lnTo>
                    <a:pt x="5407" y="12908"/>
                  </a:lnTo>
                  <a:lnTo>
                    <a:pt x="5352" y="12991"/>
                  </a:lnTo>
                  <a:lnTo>
                    <a:pt x="5324" y="13074"/>
                  </a:lnTo>
                  <a:lnTo>
                    <a:pt x="5297" y="13184"/>
                  </a:lnTo>
                  <a:lnTo>
                    <a:pt x="5269" y="13267"/>
                  </a:lnTo>
                  <a:lnTo>
                    <a:pt x="5297" y="13377"/>
                  </a:lnTo>
                  <a:lnTo>
                    <a:pt x="5324" y="13460"/>
                  </a:lnTo>
                  <a:lnTo>
                    <a:pt x="5352" y="13543"/>
                  </a:lnTo>
                  <a:lnTo>
                    <a:pt x="5407" y="13626"/>
                  </a:lnTo>
                  <a:lnTo>
                    <a:pt x="5490" y="13708"/>
                  </a:lnTo>
                  <a:lnTo>
                    <a:pt x="5600" y="13736"/>
                  </a:lnTo>
                  <a:lnTo>
                    <a:pt x="5710" y="13763"/>
                  </a:lnTo>
                  <a:lnTo>
                    <a:pt x="23694" y="16577"/>
                  </a:lnTo>
                  <a:lnTo>
                    <a:pt x="36354" y="25017"/>
                  </a:lnTo>
                  <a:lnTo>
                    <a:pt x="19722" y="23748"/>
                  </a:lnTo>
                  <a:lnTo>
                    <a:pt x="19612" y="23748"/>
                  </a:lnTo>
                  <a:lnTo>
                    <a:pt x="19474" y="23776"/>
                  </a:lnTo>
                  <a:lnTo>
                    <a:pt x="19391" y="23831"/>
                  </a:lnTo>
                  <a:lnTo>
                    <a:pt x="19308" y="23886"/>
                  </a:lnTo>
                  <a:lnTo>
                    <a:pt x="19225" y="23941"/>
                  </a:lnTo>
                  <a:lnTo>
                    <a:pt x="19170" y="24052"/>
                  </a:lnTo>
                  <a:lnTo>
                    <a:pt x="19115" y="24134"/>
                  </a:lnTo>
                  <a:lnTo>
                    <a:pt x="19088" y="24217"/>
                  </a:lnTo>
                  <a:lnTo>
                    <a:pt x="19088" y="24327"/>
                  </a:lnTo>
                  <a:lnTo>
                    <a:pt x="19088" y="24410"/>
                  </a:lnTo>
                  <a:lnTo>
                    <a:pt x="19115" y="24493"/>
                  </a:lnTo>
                  <a:lnTo>
                    <a:pt x="19143" y="24576"/>
                  </a:lnTo>
                  <a:lnTo>
                    <a:pt x="19225" y="24658"/>
                  </a:lnTo>
                  <a:lnTo>
                    <a:pt x="19308" y="24714"/>
                  </a:lnTo>
                  <a:lnTo>
                    <a:pt x="19391" y="24769"/>
                  </a:lnTo>
                  <a:lnTo>
                    <a:pt x="19529" y="24769"/>
                  </a:lnTo>
                  <a:lnTo>
                    <a:pt x="38119" y="26203"/>
                  </a:lnTo>
                  <a:lnTo>
                    <a:pt x="41870" y="28685"/>
                  </a:lnTo>
                  <a:lnTo>
                    <a:pt x="41981" y="28768"/>
                  </a:lnTo>
                  <a:lnTo>
                    <a:pt x="42091" y="28796"/>
                  </a:lnTo>
                  <a:lnTo>
                    <a:pt x="42201" y="28796"/>
                  </a:lnTo>
                  <a:lnTo>
                    <a:pt x="42312" y="28768"/>
                  </a:lnTo>
                  <a:lnTo>
                    <a:pt x="42394" y="28741"/>
                  </a:lnTo>
                  <a:lnTo>
                    <a:pt x="42505" y="28685"/>
                  </a:lnTo>
                  <a:lnTo>
                    <a:pt x="42670" y="28547"/>
                  </a:lnTo>
                  <a:lnTo>
                    <a:pt x="42753" y="28382"/>
                  </a:lnTo>
                  <a:lnTo>
                    <a:pt x="42781" y="28299"/>
                  </a:lnTo>
                  <a:lnTo>
                    <a:pt x="42808" y="28189"/>
                  </a:lnTo>
                  <a:lnTo>
                    <a:pt x="42781" y="28106"/>
                  </a:lnTo>
                  <a:lnTo>
                    <a:pt x="42753" y="28023"/>
                  </a:lnTo>
                  <a:lnTo>
                    <a:pt x="42698" y="27941"/>
                  </a:lnTo>
                  <a:lnTo>
                    <a:pt x="42587" y="27858"/>
                  </a:lnTo>
                  <a:lnTo>
                    <a:pt x="38809" y="25348"/>
                  </a:lnTo>
                  <a:lnTo>
                    <a:pt x="31720" y="10150"/>
                  </a:lnTo>
                  <a:lnTo>
                    <a:pt x="31637" y="10040"/>
                  </a:lnTo>
                  <a:lnTo>
                    <a:pt x="31582" y="9957"/>
                  </a:lnTo>
                  <a:lnTo>
                    <a:pt x="31472" y="9902"/>
                  </a:lnTo>
                  <a:lnTo>
                    <a:pt x="31389" y="9874"/>
                  </a:lnTo>
                  <a:lnTo>
                    <a:pt x="31169" y="9874"/>
                  </a:lnTo>
                  <a:lnTo>
                    <a:pt x="30975" y="9930"/>
                  </a:lnTo>
                  <a:lnTo>
                    <a:pt x="30782" y="10012"/>
                  </a:lnTo>
                  <a:lnTo>
                    <a:pt x="30727" y="10095"/>
                  </a:lnTo>
                  <a:lnTo>
                    <a:pt x="30672" y="10178"/>
                  </a:lnTo>
                  <a:lnTo>
                    <a:pt x="30617" y="10261"/>
                  </a:lnTo>
                  <a:lnTo>
                    <a:pt x="30617" y="10371"/>
                  </a:lnTo>
                  <a:lnTo>
                    <a:pt x="30617" y="10481"/>
                  </a:lnTo>
                  <a:lnTo>
                    <a:pt x="30644" y="10564"/>
                  </a:lnTo>
                  <a:lnTo>
                    <a:pt x="36988" y="24107"/>
                  </a:lnTo>
                  <a:lnTo>
                    <a:pt x="24383" y="15722"/>
                  </a:lnTo>
                  <a:lnTo>
                    <a:pt x="15309" y="1572"/>
                  </a:lnTo>
                  <a:lnTo>
                    <a:pt x="15226" y="1489"/>
                  </a:lnTo>
                  <a:lnTo>
                    <a:pt x="15143" y="1434"/>
                  </a:lnTo>
                  <a:lnTo>
                    <a:pt x="15061" y="1379"/>
                  </a:lnTo>
                  <a:lnTo>
                    <a:pt x="14868" y="1379"/>
                  </a:lnTo>
                  <a:lnTo>
                    <a:pt x="14757" y="1407"/>
                  </a:lnTo>
                  <a:lnTo>
                    <a:pt x="14564" y="1517"/>
                  </a:lnTo>
                  <a:lnTo>
                    <a:pt x="14426" y="1655"/>
                  </a:lnTo>
                  <a:lnTo>
                    <a:pt x="14371" y="1738"/>
                  </a:lnTo>
                  <a:lnTo>
                    <a:pt x="14316" y="1848"/>
                  </a:lnTo>
                  <a:lnTo>
                    <a:pt x="14316" y="1931"/>
                  </a:lnTo>
                  <a:lnTo>
                    <a:pt x="14316" y="2041"/>
                  </a:lnTo>
                  <a:lnTo>
                    <a:pt x="14343" y="2151"/>
                  </a:lnTo>
                  <a:lnTo>
                    <a:pt x="14371" y="2234"/>
                  </a:lnTo>
                  <a:lnTo>
                    <a:pt x="22039" y="14150"/>
                  </a:lnTo>
                  <a:lnTo>
                    <a:pt x="911" y="83"/>
                  </a:lnTo>
                  <a:lnTo>
                    <a:pt x="801" y="28"/>
                  </a:lnTo>
                  <a:lnTo>
                    <a:pt x="7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31A87C4-13D7-414B-8CEF-329BB4F17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755" y="-731986"/>
            <a:ext cx="102870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CC7D0BC-D22B-433C-A420-C46C48B29E29}"/>
              </a:ext>
            </a:extLst>
          </p:cNvPr>
          <p:cNvSpPr txBox="1"/>
          <p:nvPr/>
        </p:nvSpPr>
        <p:spPr>
          <a:xfrm>
            <a:off x="1942052" y="2784928"/>
            <a:ext cx="5142450" cy="738664"/>
          </a:xfrm>
          <a:prstGeom prst="rect">
            <a:avLst/>
          </a:prstGeom>
          <a:noFill/>
        </p:spPr>
        <p:txBody>
          <a:bodyPr wrap="square">
            <a:spAutoFit/>
          </a:bodyPr>
          <a:lstStyle/>
          <a:p>
            <a:r>
              <a:rPr lang="en-GB" altLang="en-US" sz="1400" dirty="0">
                <a:latin typeface="Comic Sans MS" panose="030F0702030302020204" pitchFamily="66" charset="0"/>
              </a:rPr>
              <a:t>Fission is a nuclear reaction in which an atomic nucleus splits, or fissions, into fragments with the release of large amounts of energy in the form of heat and radiation.</a:t>
            </a:r>
            <a:endParaRPr lang="en-GB" dirty="0"/>
          </a:p>
        </p:txBody>
      </p:sp>
      <p:sp>
        <p:nvSpPr>
          <p:cNvPr id="6" name="TextBox 5">
            <a:extLst>
              <a:ext uri="{FF2B5EF4-FFF2-40B4-BE49-F238E27FC236}">
                <a16:creationId xmlns:a16="http://schemas.microsoft.com/office/drawing/2014/main" id="{E27FB265-AA16-4596-9C34-14FE557D8314}"/>
              </a:ext>
            </a:extLst>
          </p:cNvPr>
          <p:cNvSpPr txBox="1"/>
          <p:nvPr/>
        </p:nvSpPr>
        <p:spPr>
          <a:xfrm>
            <a:off x="1942052" y="2300180"/>
            <a:ext cx="5142450" cy="307777"/>
          </a:xfrm>
          <a:prstGeom prst="rect">
            <a:avLst/>
          </a:prstGeom>
          <a:noFill/>
        </p:spPr>
        <p:txBody>
          <a:bodyPr wrap="square">
            <a:spAutoFit/>
          </a:bodyPr>
          <a:lstStyle/>
          <a:p>
            <a:endParaRPr lang="en-GB" dirty="0"/>
          </a:p>
        </p:txBody>
      </p:sp>
    </p:spTree>
    <p:extLst>
      <p:ext uri="{BB962C8B-B14F-4D97-AF65-F5344CB8AC3E}">
        <p14:creationId xmlns:p14="http://schemas.microsoft.com/office/powerpoint/2010/main" val="3565728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86A95-8401-4F28-8B6E-6653CE141513}"/>
              </a:ext>
            </a:extLst>
          </p:cNvPr>
          <p:cNvSpPr>
            <a:spLocks noGrp="1"/>
          </p:cNvSpPr>
          <p:nvPr>
            <p:ph type="title"/>
          </p:nvPr>
        </p:nvSpPr>
        <p:spPr/>
        <p:txBody>
          <a:bodyPr/>
          <a:lstStyle/>
          <a:p>
            <a:r>
              <a:rPr lang="en-GB" sz="3600" dirty="0">
                <a:solidFill>
                  <a:srgbClr val="92D050"/>
                </a:solidFill>
                <a:hlinkClick r:id="rId2">
                  <a:extLst>
                    <a:ext uri="{A12FA001-AC4F-418D-AE19-62706E023703}">
                      <ahyp:hlinkClr xmlns:ahyp="http://schemas.microsoft.com/office/drawing/2018/hyperlinkcolor" val="tx"/>
                    </a:ext>
                  </a:extLst>
                </a:hlinkClick>
              </a:rPr>
              <a:t>World Energy Balance</a:t>
            </a:r>
            <a:endParaRPr lang="en-GB" sz="3600" dirty="0">
              <a:solidFill>
                <a:srgbClr val="92D050"/>
              </a:solidFill>
            </a:endParaRPr>
          </a:p>
        </p:txBody>
      </p:sp>
      <p:sp>
        <p:nvSpPr>
          <p:cNvPr id="3" name="Title 2">
            <a:extLst>
              <a:ext uri="{FF2B5EF4-FFF2-40B4-BE49-F238E27FC236}">
                <a16:creationId xmlns:a16="http://schemas.microsoft.com/office/drawing/2014/main" id="{8707870B-8E9E-4868-906F-879563A7BB51}"/>
              </a:ext>
            </a:extLst>
          </p:cNvPr>
          <p:cNvSpPr>
            <a:spLocks noGrp="1"/>
          </p:cNvSpPr>
          <p:nvPr>
            <p:ph type="title" idx="2"/>
          </p:nvPr>
        </p:nvSpPr>
        <p:spPr/>
        <p:txBody>
          <a:bodyPr/>
          <a:lstStyle/>
          <a:p>
            <a:endParaRPr lang="en-GB"/>
          </a:p>
        </p:txBody>
      </p:sp>
    </p:spTree>
    <p:extLst>
      <p:ext uri="{BB962C8B-B14F-4D97-AF65-F5344CB8AC3E}">
        <p14:creationId xmlns:p14="http://schemas.microsoft.com/office/powerpoint/2010/main" val="1648839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86A13-C9EC-4E9B-A911-62775485D982}"/>
              </a:ext>
            </a:extLst>
          </p:cNvPr>
          <p:cNvSpPr>
            <a:spLocks noGrp="1"/>
          </p:cNvSpPr>
          <p:nvPr>
            <p:ph type="ctrTitle"/>
          </p:nvPr>
        </p:nvSpPr>
        <p:spPr/>
        <p:txBody>
          <a:bodyPr/>
          <a:lstStyle/>
          <a:p>
            <a:endParaRPr lang="en-GB" sz="1200" dirty="0"/>
          </a:p>
        </p:txBody>
      </p:sp>
      <p:sp>
        <p:nvSpPr>
          <p:cNvPr id="5" name="TextBox 4">
            <a:extLst>
              <a:ext uri="{FF2B5EF4-FFF2-40B4-BE49-F238E27FC236}">
                <a16:creationId xmlns:a16="http://schemas.microsoft.com/office/drawing/2014/main" id="{AAAAD026-35DD-450D-9CED-D521F4B33AB6}"/>
              </a:ext>
            </a:extLst>
          </p:cNvPr>
          <p:cNvSpPr txBox="1"/>
          <p:nvPr/>
        </p:nvSpPr>
        <p:spPr>
          <a:xfrm>
            <a:off x="641617" y="3007946"/>
            <a:ext cx="4572000" cy="307777"/>
          </a:xfrm>
          <a:prstGeom prst="rect">
            <a:avLst/>
          </a:prstGeom>
          <a:noFill/>
        </p:spPr>
        <p:txBody>
          <a:bodyPr wrap="square">
            <a:spAutoFit/>
          </a:bodyPr>
          <a:lstStyle/>
          <a:p>
            <a:endParaRPr lang="en-GB" dirty="0"/>
          </a:p>
        </p:txBody>
      </p:sp>
      <p:pic>
        <p:nvPicPr>
          <p:cNvPr id="10" name="Picture 9" descr="Map&#10;&#10;Description automatically generated">
            <a:extLst>
              <a:ext uri="{FF2B5EF4-FFF2-40B4-BE49-F238E27FC236}">
                <a16:creationId xmlns:a16="http://schemas.microsoft.com/office/drawing/2014/main" id="{3B7FE13B-0900-4781-9907-1FE8BA3AE77A}"/>
              </a:ext>
            </a:extLst>
          </p:cNvPr>
          <p:cNvPicPr>
            <a:picLocks noChangeAspect="1"/>
          </p:cNvPicPr>
          <p:nvPr/>
        </p:nvPicPr>
        <p:blipFill>
          <a:blip r:embed="rId2"/>
          <a:stretch>
            <a:fillRect/>
          </a:stretch>
        </p:blipFill>
        <p:spPr>
          <a:xfrm>
            <a:off x="1067107" y="222656"/>
            <a:ext cx="7051872" cy="4738099"/>
          </a:xfrm>
          <a:prstGeom prst="rect">
            <a:avLst/>
          </a:prstGeom>
        </p:spPr>
      </p:pic>
    </p:spTree>
    <p:extLst>
      <p:ext uri="{BB962C8B-B14F-4D97-AF65-F5344CB8AC3E}">
        <p14:creationId xmlns:p14="http://schemas.microsoft.com/office/powerpoint/2010/main" val="64882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CEC9F57-B3DA-467F-B6FB-DC801E841195}"/>
              </a:ext>
            </a:extLst>
          </p:cNvPr>
          <p:cNvSpPr>
            <a:spLocks noGrp="1"/>
          </p:cNvSpPr>
          <p:nvPr>
            <p:ph type="subTitle" idx="1"/>
          </p:nvPr>
        </p:nvSpPr>
        <p:spPr/>
        <p:txBody>
          <a:bodyPr/>
          <a:lstStyle/>
          <a:p>
            <a:endParaRPr lang="en-GB"/>
          </a:p>
        </p:txBody>
      </p:sp>
      <p:sp>
        <p:nvSpPr>
          <p:cNvPr id="3" name="Title 2">
            <a:extLst>
              <a:ext uri="{FF2B5EF4-FFF2-40B4-BE49-F238E27FC236}">
                <a16:creationId xmlns:a16="http://schemas.microsoft.com/office/drawing/2014/main" id="{A0E36F26-6829-4E58-89A5-96C532589D00}"/>
              </a:ext>
            </a:extLst>
          </p:cNvPr>
          <p:cNvSpPr>
            <a:spLocks noGrp="1"/>
          </p:cNvSpPr>
          <p:nvPr>
            <p:ph type="title"/>
          </p:nvPr>
        </p:nvSpPr>
        <p:spPr/>
        <p:txBody>
          <a:bodyPr/>
          <a:lstStyle/>
          <a:p>
            <a:endParaRPr lang="en-GB"/>
          </a:p>
        </p:txBody>
      </p:sp>
      <p:pic>
        <p:nvPicPr>
          <p:cNvPr id="5" name="Picture 4" descr="Map&#10;&#10;Description automatically generated">
            <a:extLst>
              <a:ext uri="{FF2B5EF4-FFF2-40B4-BE49-F238E27FC236}">
                <a16:creationId xmlns:a16="http://schemas.microsoft.com/office/drawing/2014/main" id="{E4C5338A-680D-4294-A79B-51A8385474E6}"/>
              </a:ext>
            </a:extLst>
          </p:cNvPr>
          <p:cNvPicPr>
            <a:picLocks noChangeAspect="1"/>
          </p:cNvPicPr>
          <p:nvPr/>
        </p:nvPicPr>
        <p:blipFill>
          <a:blip r:embed="rId2"/>
          <a:stretch>
            <a:fillRect/>
          </a:stretch>
        </p:blipFill>
        <p:spPr>
          <a:xfrm>
            <a:off x="1052226" y="206840"/>
            <a:ext cx="7039548" cy="4729819"/>
          </a:xfrm>
          <a:prstGeom prst="rect">
            <a:avLst/>
          </a:prstGeom>
        </p:spPr>
      </p:pic>
    </p:spTree>
    <p:extLst>
      <p:ext uri="{BB962C8B-B14F-4D97-AF65-F5344CB8AC3E}">
        <p14:creationId xmlns:p14="http://schemas.microsoft.com/office/powerpoint/2010/main" val="3948891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073D-3F4D-4B40-9DF9-69DE95BC71CD}"/>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67A82951-5F21-4496-9645-572544A0B17E}"/>
              </a:ext>
            </a:extLst>
          </p:cNvPr>
          <p:cNvSpPr>
            <a:spLocks noGrp="1"/>
          </p:cNvSpPr>
          <p:nvPr>
            <p:ph type="subTitle" idx="1"/>
          </p:nvPr>
        </p:nvSpPr>
        <p:spPr/>
        <p:txBody>
          <a:bodyPr/>
          <a:lstStyle/>
          <a:p>
            <a:endParaRPr lang="en-GB"/>
          </a:p>
        </p:txBody>
      </p:sp>
      <p:pic>
        <p:nvPicPr>
          <p:cNvPr id="5" name="Picture 4" descr="Map&#10;&#10;Description automatically generated">
            <a:extLst>
              <a:ext uri="{FF2B5EF4-FFF2-40B4-BE49-F238E27FC236}">
                <a16:creationId xmlns:a16="http://schemas.microsoft.com/office/drawing/2014/main" id="{5EA3E4C2-1AE7-4BC6-B175-08A54B521AE1}"/>
              </a:ext>
            </a:extLst>
          </p:cNvPr>
          <p:cNvPicPr>
            <a:picLocks noChangeAspect="1"/>
          </p:cNvPicPr>
          <p:nvPr/>
        </p:nvPicPr>
        <p:blipFill>
          <a:blip r:embed="rId2"/>
          <a:stretch>
            <a:fillRect/>
          </a:stretch>
        </p:blipFill>
        <p:spPr>
          <a:xfrm>
            <a:off x="1133689" y="215153"/>
            <a:ext cx="7026753" cy="4721222"/>
          </a:xfrm>
          <a:prstGeom prst="rect">
            <a:avLst/>
          </a:prstGeom>
        </p:spPr>
      </p:pic>
    </p:spTree>
    <p:extLst>
      <p:ext uri="{BB962C8B-B14F-4D97-AF65-F5344CB8AC3E}">
        <p14:creationId xmlns:p14="http://schemas.microsoft.com/office/powerpoint/2010/main" val="2395029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B3976-84EE-4940-B301-B09703B1E04E}"/>
              </a:ext>
            </a:extLst>
          </p:cNvPr>
          <p:cNvSpPr>
            <a:spLocks noGrp="1"/>
          </p:cNvSpPr>
          <p:nvPr>
            <p:ph type="title"/>
          </p:nvPr>
        </p:nvSpPr>
        <p:spPr/>
        <p:txBody>
          <a:bodyPr/>
          <a:lstStyle/>
          <a:p>
            <a:endParaRPr lang="en-GB"/>
          </a:p>
        </p:txBody>
      </p:sp>
      <p:sp>
        <p:nvSpPr>
          <p:cNvPr id="3" name="Title 2">
            <a:extLst>
              <a:ext uri="{FF2B5EF4-FFF2-40B4-BE49-F238E27FC236}">
                <a16:creationId xmlns:a16="http://schemas.microsoft.com/office/drawing/2014/main" id="{94BB10E7-DD2B-483B-B803-E8722C8430B7}"/>
              </a:ext>
            </a:extLst>
          </p:cNvPr>
          <p:cNvSpPr>
            <a:spLocks noGrp="1"/>
          </p:cNvSpPr>
          <p:nvPr>
            <p:ph type="title" idx="2"/>
          </p:nvPr>
        </p:nvSpPr>
        <p:spPr/>
        <p:txBody>
          <a:bodyPr/>
          <a:lstStyle/>
          <a:p>
            <a:endParaRPr lang="en-GB"/>
          </a:p>
        </p:txBody>
      </p:sp>
      <p:sp>
        <p:nvSpPr>
          <p:cNvPr id="4" name="Subtitle 3">
            <a:extLst>
              <a:ext uri="{FF2B5EF4-FFF2-40B4-BE49-F238E27FC236}">
                <a16:creationId xmlns:a16="http://schemas.microsoft.com/office/drawing/2014/main" id="{445A614B-DE04-4D09-90CD-D16647BC15EE}"/>
              </a:ext>
            </a:extLst>
          </p:cNvPr>
          <p:cNvSpPr>
            <a:spLocks noGrp="1"/>
          </p:cNvSpPr>
          <p:nvPr>
            <p:ph type="subTitle" idx="1"/>
          </p:nvPr>
        </p:nvSpPr>
        <p:spPr/>
        <p:txBody>
          <a:bodyPr/>
          <a:lstStyle/>
          <a:p>
            <a:endParaRPr lang="en-GB"/>
          </a:p>
        </p:txBody>
      </p:sp>
      <p:pic>
        <p:nvPicPr>
          <p:cNvPr id="6" name="Picture 5" descr="Map&#10;&#10;Description automatically generated">
            <a:extLst>
              <a:ext uri="{FF2B5EF4-FFF2-40B4-BE49-F238E27FC236}">
                <a16:creationId xmlns:a16="http://schemas.microsoft.com/office/drawing/2014/main" id="{8B04CA9B-23E0-4FE3-B418-5200EAC94CD3}"/>
              </a:ext>
            </a:extLst>
          </p:cNvPr>
          <p:cNvPicPr>
            <a:picLocks noChangeAspect="1"/>
          </p:cNvPicPr>
          <p:nvPr/>
        </p:nvPicPr>
        <p:blipFill>
          <a:blip r:embed="rId2"/>
          <a:stretch>
            <a:fillRect/>
          </a:stretch>
        </p:blipFill>
        <p:spPr>
          <a:xfrm>
            <a:off x="1059424" y="263632"/>
            <a:ext cx="6870499" cy="4616236"/>
          </a:xfrm>
          <a:prstGeom prst="rect">
            <a:avLst/>
          </a:prstGeom>
        </p:spPr>
      </p:pic>
    </p:spTree>
    <p:extLst>
      <p:ext uri="{BB962C8B-B14F-4D97-AF65-F5344CB8AC3E}">
        <p14:creationId xmlns:p14="http://schemas.microsoft.com/office/powerpoint/2010/main" val="3373784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2CF150C-B229-4BC1-A627-62B0AE16D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7213"/>
            <a:ext cx="9144000" cy="40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533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BF686-06DA-4F37-AA4D-0C8ADCCA5E08}"/>
              </a:ext>
            </a:extLst>
          </p:cNvPr>
          <p:cNvSpPr>
            <a:spLocks noGrp="1"/>
          </p:cNvSpPr>
          <p:nvPr>
            <p:ph type="ctrTitle"/>
          </p:nvPr>
        </p:nvSpPr>
        <p:spPr/>
        <p:txBody>
          <a:bodyPr/>
          <a:lstStyle/>
          <a:p>
            <a:endParaRPr lang="en-GB" dirty="0"/>
          </a:p>
        </p:txBody>
      </p:sp>
      <p:pic>
        <p:nvPicPr>
          <p:cNvPr id="3" name="Online Media 2" title="#COP26 Closes: A way forward in fighting the climate crisis? | Climate Action | United Nations">
            <a:hlinkClick r:id="" action="ppaction://media"/>
            <a:extLst>
              <a:ext uri="{FF2B5EF4-FFF2-40B4-BE49-F238E27FC236}">
                <a16:creationId xmlns:a16="http://schemas.microsoft.com/office/drawing/2014/main" id="{15D333EF-7F80-4328-B6E2-43C0A89D43A8}"/>
              </a:ext>
            </a:extLst>
          </p:cNvPr>
          <p:cNvPicPr>
            <a:picLocks noRot="1" noChangeAspect="1"/>
          </p:cNvPicPr>
          <p:nvPr>
            <a:videoFile r:link="rId1"/>
          </p:nvPr>
        </p:nvPicPr>
        <p:blipFill>
          <a:blip r:embed="rId3"/>
          <a:stretch>
            <a:fillRect/>
          </a:stretch>
        </p:blipFill>
        <p:spPr>
          <a:xfrm>
            <a:off x="1046176" y="619125"/>
            <a:ext cx="6911947" cy="3905250"/>
          </a:xfrm>
          <a:prstGeom prst="rect">
            <a:avLst/>
          </a:prstGeom>
        </p:spPr>
      </p:pic>
    </p:spTree>
    <p:extLst>
      <p:ext uri="{BB962C8B-B14F-4D97-AF65-F5344CB8AC3E}">
        <p14:creationId xmlns:p14="http://schemas.microsoft.com/office/powerpoint/2010/main" val="344410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5D5753-89F6-446B-B138-2BF396D90CCD}"/>
              </a:ext>
            </a:extLst>
          </p:cNvPr>
          <p:cNvSpPr>
            <a:spLocks noGrp="1"/>
          </p:cNvSpPr>
          <p:nvPr>
            <p:ph type="body" idx="1"/>
          </p:nvPr>
        </p:nvSpPr>
        <p:spPr/>
        <p:txBody>
          <a:bodyPr/>
          <a:lstStyle/>
          <a:p>
            <a:endParaRPr lang="en-GB" dirty="0"/>
          </a:p>
        </p:txBody>
      </p:sp>
      <p:sp>
        <p:nvSpPr>
          <p:cNvPr id="3" name="Title 2">
            <a:extLst>
              <a:ext uri="{FF2B5EF4-FFF2-40B4-BE49-F238E27FC236}">
                <a16:creationId xmlns:a16="http://schemas.microsoft.com/office/drawing/2014/main" id="{F5400B08-314A-438E-B25E-22377C1FB51A}"/>
              </a:ext>
            </a:extLst>
          </p:cNvPr>
          <p:cNvSpPr>
            <a:spLocks noGrp="1"/>
          </p:cNvSpPr>
          <p:nvPr>
            <p:ph type="title"/>
          </p:nvPr>
        </p:nvSpPr>
        <p:spPr/>
        <p:txBody>
          <a:bodyPr/>
          <a:lstStyle/>
          <a:p>
            <a:endParaRPr lang="en-GB"/>
          </a:p>
        </p:txBody>
      </p:sp>
      <p:sp>
        <p:nvSpPr>
          <p:cNvPr id="7" name="TextBox 6">
            <a:extLst>
              <a:ext uri="{FF2B5EF4-FFF2-40B4-BE49-F238E27FC236}">
                <a16:creationId xmlns:a16="http://schemas.microsoft.com/office/drawing/2014/main" id="{1593BDEB-F874-4A52-9AB3-9FA04FC69150}"/>
              </a:ext>
            </a:extLst>
          </p:cNvPr>
          <p:cNvSpPr txBox="1"/>
          <p:nvPr/>
        </p:nvSpPr>
        <p:spPr>
          <a:xfrm>
            <a:off x="956345" y="1137259"/>
            <a:ext cx="7139031" cy="2893100"/>
          </a:xfrm>
          <a:prstGeom prst="rect">
            <a:avLst/>
          </a:prstGeom>
          <a:noFill/>
        </p:spPr>
        <p:txBody>
          <a:bodyPr wrap="square">
            <a:spAutoFit/>
          </a:bodyPr>
          <a:lstStyle/>
          <a:p>
            <a:pPr algn="ctr"/>
            <a:r>
              <a:rPr lang="en-GB" b="1" dirty="0"/>
              <a:t>COP26</a:t>
            </a:r>
          </a:p>
          <a:p>
            <a:pPr algn="ctr"/>
            <a:endParaRPr lang="en-GB" b="1" dirty="0"/>
          </a:p>
          <a:p>
            <a:r>
              <a:rPr lang="en-GB" dirty="0"/>
              <a:t>The pledges on greenhouse gas emissions on the table at the Cop26 climate summit in Glasgow would limit global temperature rises to below 2C, the first time the world has been on such a trajectory, according to research.</a:t>
            </a:r>
          </a:p>
          <a:p>
            <a:endParaRPr lang="en-GB" dirty="0"/>
          </a:p>
          <a:p>
            <a:r>
              <a:rPr lang="en-GB" dirty="0"/>
              <a:t>Plans by India, the world’s third biggest emitter, have made a sizeable difference to the global temperature estimate, research by the University of Melbourne has found.</a:t>
            </a:r>
          </a:p>
          <a:p>
            <a:endParaRPr lang="en-GB" dirty="0"/>
          </a:p>
          <a:p>
            <a:r>
              <a:rPr lang="en-GB" dirty="0"/>
              <a:t>If its commitments and those of other nations at the talks are fulfilled, temperatures would probably rise by about 1.9C above pre-industrial levels. That would be lower than the 2C upper limit but higher than the 1.5C lower limit set out in the 2015 Paris climate agreement.</a:t>
            </a:r>
          </a:p>
        </p:txBody>
      </p:sp>
    </p:spTree>
    <p:extLst>
      <p:ext uri="{BB962C8B-B14F-4D97-AF65-F5344CB8AC3E}">
        <p14:creationId xmlns:p14="http://schemas.microsoft.com/office/powerpoint/2010/main" val="2153154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7923C-6F61-4B4F-B6FF-39F44E97EEC9}"/>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97FB44B-F2F0-43C7-8C48-43CA6C76F724}"/>
              </a:ext>
            </a:extLst>
          </p:cNvPr>
          <p:cNvSpPr>
            <a:spLocks noGrp="1"/>
          </p:cNvSpPr>
          <p:nvPr>
            <p:ph type="subTitle" idx="1"/>
          </p:nvPr>
        </p:nvSpPr>
        <p:spPr/>
        <p:txBody>
          <a:bodyPr/>
          <a:lstStyle/>
          <a:p>
            <a:endParaRPr lang="en-GB"/>
          </a:p>
        </p:txBody>
      </p:sp>
      <p:sp>
        <p:nvSpPr>
          <p:cNvPr id="5" name="TextBox 4">
            <a:extLst>
              <a:ext uri="{FF2B5EF4-FFF2-40B4-BE49-F238E27FC236}">
                <a16:creationId xmlns:a16="http://schemas.microsoft.com/office/drawing/2014/main" id="{0FD813ED-E61A-4E21-B6E4-FB6A856AFC4E}"/>
              </a:ext>
            </a:extLst>
          </p:cNvPr>
          <p:cNvSpPr txBox="1"/>
          <p:nvPr/>
        </p:nvSpPr>
        <p:spPr>
          <a:xfrm>
            <a:off x="444615" y="361277"/>
            <a:ext cx="8137321" cy="4647426"/>
          </a:xfrm>
          <a:prstGeom prst="rect">
            <a:avLst/>
          </a:prstGeom>
          <a:noFill/>
        </p:spPr>
        <p:txBody>
          <a:bodyPr wrap="square">
            <a:spAutoFit/>
          </a:bodyPr>
          <a:lstStyle/>
          <a:p>
            <a:r>
              <a:rPr lang="en-GB" sz="2000" dirty="0">
                <a:latin typeface="GuardianTextEgyptian"/>
              </a:rPr>
              <a:t>India’s headline target, of reaching net zero by 2070, was criticised by some at Cop26 as being lacklustre and less than should be expected from a major country. Developed countries are being asked to meet net zero by 2050 at the latest, and developing countries by 2060. China has set 2060 as its goal but some analysts say the world’s biggest emitter is likely to meet it sooner.</a:t>
            </a:r>
          </a:p>
          <a:p>
            <a:endParaRPr lang="en-GB" sz="2000" dirty="0">
              <a:latin typeface="GuardianTextEgyptian"/>
            </a:endParaRPr>
          </a:p>
          <a:p>
            <a:r>
              <a:rPr lang="en-GB" sz="2000" dirty="0">
                <a:latin typeface="GuardianTextEgyptian"/>
              </a:rPr>
              <a:t>India also pledged an increase in clean energy by 2030 and a reduction in emissions intensity of its economy by 45% by the same date. It reckons its emissions are likely to peak by 2040, but some of its actions are dependent on receiving suitable finance.</a:t>
            </a:r>
          </a:p>
          <a:p>
            <a:endParaRPr lang="en-GB" sz="1600" dirty="0">
              <a:latin typeface="GuardianTextEgyptian"/>
            </a:endParaRPr>
          </a:p>
          <a:p>
            <a:r>
              <a:rPr lang="en-GB" sz="2000" b="0" i="0" dirty="0">
                <a:solidFill>
                  <a:srgbClr val="121212"/>
                </a:solidFill>
                <a:effectLst/>
                <a:latin typeface="GuardianTextEgyptian"/>
              </a:rPr>
              <a:t>Australia is one of the countries yet to come up with emissions-cutting plans in line with a 1.5C limit. </a:t>
            </a:r>
            <a:r>
              <a:rPr lang="en-GB" sz="2000" b="0" i="0" dirty="0" err="1">
                <a:solidFill>
                  <a:srgbClr val="121212"/>
                </a:solidFill>
                <a:effectLst/>
                <a:latin typeface="GuardianTextEgyptian"/>
              </a:rPr>
              <a:t>Meinshausen</a:t>
            </a:r>
            <a:r>
              <a:rPr lang="en-GB" sz="2000" b="0" i="0" dirty="0">
                <a:solidFill>
                  <a:srgbClr val="121212"/>
                </a:solidFill>
                <a:effectLst/>
                <a:latin typeface="GuardianTextEgyptian"/>
              </a:rPr>
              <a:t> said: “Australia put forward a net zero pledge that is not conditional, but simply hollow and hard to believe, as it is not underpinned by any credible policies at home.”</a:t>
            </a:r>
            <a:endParaRPr lang="en-GB" sz="1600" dirty="0"/>
          </a:p>
        </p:txBody>
      </p:sp>
    </p:spTree>
    <p:extLst>
      <p:ext uri="{BB962C8B-B14F-4D97-AF65-F5344CB8AC3E}">
        <p14:creationId xmlns:p14="http://schemas.microsoft.com/office/powerpoint/2010/main" val="1827315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FD56FDC-E015-40FF-A3B9-916CEC902772}"/>
              </a:ext>
            </a:extLst>
          </p:cNvPr>
          <p:cNvSpPr>
            <a:spLocks noGrp="1"/>
          </p:cNvSpPr>
          <p:nvPr>
            <p:ph type="subTitle" idx="1"/>
          </p:nvPr>
        </p:nvSpPr>
        <p:spPr>
          <a:xfrm>
            <a:off x="-781632" y="358050"/>
            <a:ext cx="3552190" cy="68200"/>
          </a:xfrm>
        </p:spPr>
        <p:txBody>
          <a:bodyPr/>
          <a:lstStyle/>
          <a:p>
            <a:r>
              <a:rPr lang="en-GB" dirty="0"/>
              <a:t>Natural </a:t>
            </a:r>
          </a:p>
          <a:p>
            <a:r>
              <a:rPr lang="en-GB" dirty="0"/>
              <a:t>Resources</a:t>
            </a:r>
          </a:p>
          <a:p>
            <a:r>
              <a:rPr lang="en-GB" sz="1400" dirty="0"/>
              <a:t>Non-renewable and</a:t>
            </a:r>
          </a:p>
          <a:p>
            <a:r>
              <a:rPr lang="en-GB" sz="1400" dirty="0"/>
              <a:t>renewable (continuous</a:t>
            </a:r>
          </a:p>
          <a:p>
            <a:r>
              <a:rPr lang="en-GB" sz="1400" dirty="0"/>
              <a:t>and sustainable)</a:t>
            </a:r>
          </a:p>
        </p:txBody>
      </p:sp>
      <p:sp>
        <p:nvSpPr>
          <p:cNvPr id="3" name="Title 2">
            <a:extLst>
              <a:ext uri="{FF2B5EF4-FFF2-40B4-BE49-F238E27FC236}">
                <a16:creationId xmlns:a16="http://schemas.microsoft.com/office/drawing/2014/main" id="{66D0E437-5DFF-4DCF-85D6-1CE444DD8193}"/>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66AC6C43-7AB7-4C32-9079-079EFB7B332D}"/>
              </a:ext>
            </a:extLst>
          </p:cNvPr>
          <p:cNvPicPr>
            <a:picLocks noChangeAspect="1"/>
          </p:cNvPicPr>
          <p:nvPr/>
        </p:nvPicPr>
        <p:blipFill>
          <a:blip r:embed="rId2"/>
          <a:stretch>
            <a:fillRect/>
          </a:stretch>
        </p:blipFill>
        <p:spPr>
          <a:xfrm>
            <a:off x="1966787" y="358050"/>
            <a:ext cx="5711733" cy="4427400"/>
          </a:xfrm>
          <a:prstGeom prst="rect">
            <a:avLst/>
          </a:prstGeom>
        </p:spPr>
      </p:pic>
    </p:spTree>
    <p:extLst>
      <p:ext uri="{BB962C8B-B14F-4D97-AF65-F5344CB8AC3E}">
        <p14:creationId xmlns:p14="http://schemas.microsoft.com/office/powerpoint/2010/main" val="334502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5132-33D3-4F6C-A8B9-C572F47E9BC5}"/>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2B8083B-7F52-4E49-9649-1FFEC5BA190B}"/>
              </a:ext>
            </a:extLst>
          </p:cNvPr>
          <p:cNvSpPr>
            <a:spLocks noGrp="1"/>
          </p:cNvSpPr>
          <p:nvPr>
            <p:ph type="subTitle" idx="1"/>
          </p:nvPr>
        </p:nvSpPr>
        <p:spPr/>
        <p:txBody>
          <a:bodyPr/>
          <a:lstStyle/>
          <a:p>
            <a:endParaRPr lang="en-GB"/>
          </a:p>
        </p:txBody>
      </p:sp>
      <p:sp>
        <p:nvSpPr>
          <p:cNvPr id="5" name="TextBox 4">
            <a:extLst>
              <a:ext uri="{FF2B5EF4-FFF2-40B4-BE49-F238E27FC236}">
                <a16:creationId xmlns:a16="http://schemas.microsoft.com/office/drawing/2014/main" id="{C0399D75-621C-4893-8FAA-FD0B730EEDA2}"/>
              </a:ext>
            </a:extLst>
          </p:cNvPr>
          <p:cNvSpPr txBox="1"/>
          <p:nvPr/>
        </p:nvSpPr>
        <p:spPr>
          <a:xfrm>
            <a:off x="654050" y="1267847"/>
            <a:ext cx="8108950" cy="1815882"/>
          </a:xfrm>
          <a:prstGeom prst="rect">
            <a:avLst/>
          </a:prstGeom>
          <a:noFill/>
        </p:spPr>
        <p:txBody>
          <a:bodyPr wrap="square">
            <a:spAutoFit/>
          </a:bodyPr>
          <a:lstStyle/>
          <a:p>
            <a:r>
              <a:rPr lang="nb-NO" dirty="0"/>
              <a:t>Indias klima- og miljøminister </a:t>
            </a:r>
            <a:r>
              <a:rPr lang="nb-NO" dirty="0" err="1"/>
              <a:t>Bhupender</a:t>
            </a:r>
            <a:r>
              <a:rPr lang="nb-NO" dirty="0"/>
              <a:t> </a:t>
            </a:r>
            <a:r>
              <a:rPr lang="nb-NO" dirty="0" err="1"/>
              <a:t>Yadav</a:t>
            </a:r>
            <a:r>
              <a:rPr lang="nb-NO" dirty="0"/>
              <a:t> gikk ikke med på at all kullkraft uten fangst og lagring av CO2 må «fases ut», men krevde å endre dette til «fases ned».</a:t>
            </a:r>
          </a:p>
          <a:p>
            <a:endParaRPr lang="nb-NO" dirty="0"/>
          </a:p>
          <a:p>
            <a:r>
              <a:rPr lang="nb-NO" dirty="0"/>
              <a:t>Ettersom slutterklæringen krever full enighet, gikk de øvrige landene motvillig med på dette.</a:t>
            </a:r>
          </a:p>
          <a:p>
            <a:endParaRPr lang="nb-NO" dirty="0"/>
          </a:p>
          <a:p>
            <a:r>
              <a:rPr lang="nb-NO" dirty="0"/>
              <a:t>Slutterklæringen oppfordrer også å fase ut subsidieringen av fossil energi, og oppfordrer alle land til å skjerpe sine nasjonale klimamål innen utgangen av neste år. Håpet er at dette skal holde liv i Parisavtalens mål om å begrense den globale oppvarmingen til 1,5 grader.</a:t>
            </a:r>
            <a:endParaRPr lang="en-GB" dirty="0"/>
          </a:p>
        </p:txBody>
      </p:sp>
    </p:spTree>
    <p:extLst>
      <p:ext uri="{BB962C8B-B14F-4D97-AF65-F5344CB8AC3E}">
        <p14:creationId xmlns:p14="http://schemas.microsoft.com/office/powerpoint/2010/main" val="108585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78679CD-73CC-43A7-878A-A941779DE0CC}"/>
              </a:ext>
            </a:extLst>
          </p:cNvPr>
          <p:cNvSpPr>
            <a:spLocks noGrp="1"/>
          </p:cNvSpPr>
          <p:nvPr>
            <p:ph type="subTitle" idx="1"/>
          </p:nvPr>
        </p:nvSpPr>
        <p:spPr/>
        <p:txBody>
          <a:bodyPr/>
          <a:lstStyle/>
          <a:p>
            <a:endParaRPr lang="en-GB"/>
          </a:p>
        </p:txBody>
      </p:sp>
      <p:sp>
        <p:nvSpPr>
          <p:cNvPr id="3" name="Subtitle 2">
            <a:extLst>
              <a:ext uri="{FF2B5EF4-FFF2-40B4-BE49-F238E27FC236}">
                <a16:creationId xmlns:a16="http://schemas.microsoft.com/office/drawing/2014/main" id="{1D542F3F-5E6B-4236-8861-E9382179705B}"/>
              </a:ext>
            </a:extLst>
          </p:cNvPr>
          <p:cNvSpPr>
            <a:spLocks noGrp="1"/>
          </p:cNvSpPr>
          <p:nvPr>
            <p:ph type="subTitle" idx="2"/>
          </p:nvPr>
        </p:nvSpPr>
        <p:spPr/>
        <p:txBody>
          <a:bodyPr/>
          <a:lstStyle/>
          <a:p>
            <a:endParaRPr lang="en-GB"/>
          </a:p>
        </p:txBody>
      </p:sp>
      <p:sp>
        <p:nvSpPr>
          <p:cNvPr id="4" name="Subtitle 3">
            <a:extLst>
              <a:ext uri="{FF2B5EF4-FFF2-40B4-BE49-F238E27FC236}">
                <a16:creationId xmlns:a16="http://schemas.microsoft.com/office/drawing/2014/main" id="{CAB4C86B-5F41-4DFE-A218-4CE2753DD05A}"/>
              </a:ext>
            </a:extLst>
          </p:cNvPr>
          <p:cNvSpPr>
            <a:spLocks noGrp="1"/>
          </p:cNvSpPr>
          <p:nvPr>
            <p:ph type="subTitle" idx="3"/>
          </p:nvPr>
        </p:nvSpPr>
        <p:spPr/>
        <p:txBody>
          <a:bodyPr/>
          <a:lstStyle/>
          <a:p>
            <a:endParaRPr lang="en-GB"/>
          </a:p>
        </p:txBody>
      </p:sp>
      <p:sp>
        <p:nvSpPr>
          <p:cNvPr id="5" name="Subtitle 4">
            <a:extLst>
              <a:ext uri="{FF2B5EF4-FFF2-40B4-BE49-F238E27FC236}">
                <a16:creationId xmlns:a16="http://schemas.microsoft.com/office/drawing/2014/main" id="{B67A642F-C9FB-4064-AE0A-6C02E7B74B4B}"/>
              </a:ext>
            </a:extLst>
          </p:cNvPr>
          <p:cNvSpPr>
            <a:spLocks noGrp="1"/>
          </p:cNvSpPr>
          <p:nvPr>
            <p:ph type="subTitle" idx="4"/>
          </p:nvPr>
        </p:nvSpPr>
        <p:spPr/>
        <p:txBody>
          <a:bodyPr/>
          <a:lstStyle/>
          <a:p>
            <a:endParaRPr lang="en-GB"/>
          </a:p>
        </p:txBody>
      </p:sp>
      <p:sp>
        <p:nvSpPr>
          <p:cNvPr id="6" name="Subtitle 5">
            <a:extLst>
              <a:ext uri="{FF2B5EF4-FFF2-40B4-BE49-F238E27FC236}">
                <a16:creationId xmlns:a16="http://schemas.microsoft.com/office/drawing/2014/main" id="{B46D0156-A671-4361-910D-1397D62BBED5}"/>
              </a:ext>
            </a:extLst>
          </p:cNvPr>
          <p:cNvSpPr>
            <a:spLocks noGrp="1"/>
          </p:cNvSpPr>
          <p:nvPr>
            <p:ph type="subTitle" idx="5"/>
          </p:nvPr>
        </p:nvSpPr>
        <p:spPr/>
        <p:txBody>
          <a:bodyPr/>
          <a:lstStyle/>
          <a:p>
            <a:endParaRPr lang="en-GB"/>
          </a:p>
        </p:txBody>
      </p:sp>
      <p:sp>
        <p:nvSpPr>
          <p:cNvPr id="7" name="Subtitle 6">
            <a:extLst>
              <a:ext uri="{FF2B5EF4-FFF2-40B4-BE49-F238E27FC236}">
                <a16:creationId xmlns:a16="http://schemas.microsoft.com/office/drawing/2014/main" id="{6E29BB30-EC0D-43B1-B585-5176C6EE409C}"/>
              </a:ext>
            </a:extLst>
          </p:cNvPr>
          <p:cNvSpPr>
            <a:spLocks noGrp="1"/>
          </p:cNvSpPr>
          <p:nvPr>
            <p:ph type="subTitle" idx="6"/>
          </p:nvPr>
        </p:nvSpPr>
        <p:spPr/>
        <p:txBody>
          <a:bodyPr/>
          <a:lstStyle/>
          <a:p>
            <a:endParaRPr lang="en-GB"/>
          </a:p>
        </p:txBody>
      </p:sp>
      <p:sp>
        <p:nvSpPr>
          <p:cNvPr id="8" name="Title 7">
            <a:extLst>
              <a:ext uri="{FF2B5EF4-FFF2-40B4-BE49-F238E27FC236}">
                <a16:creationId xmlns:a16="http://schemas.microsoft.com/office/drawing/2014/main" id="{E9B722EB-10FE-465B-B771-CF58A9E3965D}"/>
              </a:ext>
            </a:extLst>
          </p:cNvPr>
          <p:cNvSpPr>
            <a:spLocks noGrp="1"/>
          </p:cNvSpPr>
          <p:nvPr>
            <p:ph type="title"/>
          </p:nvPr>
        </p:nvSpPr>
        <p:spPr/>
        <p:txBody>
          <a:bodyPr/>
          <a:lstStyle/>
          <a:p>
            <a:endParaRPr lang="en-GB"/>
          </a:p>
        </p:txBody>
      </p:sp>
      <p:sp>
        <p:nvSpPr>
          <p:cNvPr id="10" name="TextBox 9">
            <a:extLst>
              <a:ext uri="{FF2B5EF4-FFF2-40B4-BE49-F238E27FC236}">
                <a16:creationId xmlns:a16="http://schemas.microsoft.com/office/drawing/2014/main" id="{E2F57383-792F-40C6-8AD8-47296D644E5A}"/>
              </a:ext>
            </a:extLst>
          </p:cNvPr>
          <p:cNvSpPr txBox="1"/>
          <p:nvPr/>
        </p:nvSpPr>
        <p:spPr>
          <a:xfrm>
            <a:off x="776253" y="1121500"/>
            <a:ext cx="6866223" cy="2246769"/>
          </a:xfrm>
          <a:prstGeom prst="rect">
            <a:avLst/>
          </a:prstGeom>
          <a:noFill/>
        </p:spPr>
        <p:txBody>
          <a:bodyPr wrap="square">
            <a:spAutoFit/>
          </a:bodyPr>
          <a:lstStyle/>
          <a:p>
            <a:r>
              <a:rPr lang="nb-NO" dirty="0"/>
              <a:t>Dødsdom</a:t>
            </a:r>
          </a:p>
          <a:p>
            <a:r>
              <a:rPr lang="nb-NO" dirty="0"/>
              <a:t>Andre er langt mindre fornøyde med utfallet fra klimatoppmøtet, blant dem mange utviklingsland som vil bli hardt rammet av klimaendringer og som hadde håpet på løfter om mer økonomisk støtte til tiltak for å motvirke ødeleggelser.</a:t>
            </a:r>
          </a:p>
          <a:p>
            <a:endParaRPr lang="nb-NO" dirty="0"/>
          </a:p>
          <a:p>
            <a:r>
              <a:rPr lang="nb-NO" dirty="0"/>
              <a:t>– Forskjellen mellom 1,5 og 2 grader er en dødsdom for oss, slo Maldivenes klima- og miljøminister </a:t>
            </a:r>
            <a:r>
              <a:rPr lang="nb-NO" dirty="0" err="1"/>
              <a:t>Aminath</a:t>
            </a:r>
            <a:r>
              <a:rPr lang="nb-NO" dirty="0"/>
              <a:t> </a:t>
            </a:r>
            <a:r>
              <a:rPr lang="nb-NO" dirty="0" err="1"/>
              <a:t>Shauna</a:t>
            </a:r>
            <a:r>
              <a:rPr lang="nb-NO" dirty="0"/>
              <a:t> fast.</a:t>
            </a:r>
          </a:p>
          <a:p>
            <a:endParaRPr lang="nb-NO" dirty="0"/>
          </a:p>
          <a:p>
            <a:r>
              <a:rPr lang="nb-NO" dirty="0"/>
              <a:t>– Resultatet av klimatoppmøtet i Glasgow er langt fra det verdens fattige land trenger for å stå imot klimakrisen, sier Utviklingsfondets leder Jan Thomas Odegard.</a:t>
            </a:r>
            <a:endParaRPr lang="en-GB" dirty="0"/>
          </a:p>
        </p:txBody>
      </p:sp>
    </p:spTree>
    <p:extLst>
      <p:ext uri="{BB962C8B-B14F-4D97-AF65-F5344CB8AC3E}">
        <p14:creationId xmlns:p14="http://schemas.microsoft.com/office/powerpoint/2010/main" val="2331366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17621EF-C531-4DAB-8F62-BEA2B29CBE1F}"/>
              </a:ext>
            </a:extLst>
          </p:cNvPr>
          <p:cNvSpPr>
            <a:spLocks noGrp="1"/>
          </p:cNvSpPr>
          <p:nvPr>
            <p:ph type="subTitle" idx="1"/>
          </p:nvPr>
        </p:nvSpPr>
        <p:spPr/>
        <p:txBody>
          <a:bodyPr/>
          <a:lstStyle/>
          <a:p>
            <a:endParaRPr lang="en-GB" dirty="0"/>
          </a:p>
        </p:txBody>
      </p:sp>
      <p:sp>
        <p:nvSpPr>
          <p:cNvPr id="3" name="Subtitle 2">
            <a:extLst>
              <a:ext uri="{FF2B5EF4-FFF2-40B4-BE49-F238E27FC236}">
                <a16:creationId xmlns:a16="http://schemas.microsoft.com/office/drawing/2014/main" id="{AFF08193-1A10-44C2-B7F5-69C9AEC41522}"/>
              </a:ext>
            </a:extLst>
          </p:cNvPr>
          <p:cNvSpPr>
            <a:spLocks noGrp="1"/>
          </p:cNvSpPr>
          <p:nvPr>
            <p:ph type="subTitle" idx="2"/>
          </p:nvPr>
        </p:nvSpPr>
        <p:spPr/>
        <p:txBody>
          <a:bodyPr/>
          <a:lstStyle/>
          <a:p>
            <a:endParaRPr lang="en-GB"/>
          </a:p>
        </p:txBody>
      </p:sp>
      <p:sp>
        <p:nvSpPr>
          <p:cNvPr id="4" name="Subtitle 3">
            <a:extLst>
              <a:ext uri="{FF2B5EF4-FFF2-40B4-BE49-F238E27FC236}">
                <a16:creationId xmlns:a16="http://schemas.microsoft.com/office/drawing/2014/main" id="{E354D6B2-3F3B-48A7-B959-596A588A4A6A}"/>
              </a:ext>
            </a:extLst>
          </p:cNvPr>
          <p:cNvSpPr>
            <a:spLocks noGrp="1"/>
          </p:cNvSpPr>
          <p:nvPr>
            <p:ph type="subTitle" idx="3"/>
          </p:nvPr>
        </p:nvSpPr>
        <p:spPr/>
        <p:txBody>
          <a:bodyPr/>
          <a:lstStyle/>
          <a:p>
            <a:endParaRPr lang="en-GB"/>
          </a:p>
        </p:txBody>
      </p:sp>
      <p:sp>
        <p:nvSpPr>
          <p:cNvPr id="5" name="Subtitle 4">
            <a:extLst>
              <a:ext uri="{FF2B5EF4-FFF2-40B4-BE49-F238E27FC236}">
                <a16:creationId xmlns:a16="http://schemas.microsoft.com/office/drawing/2014/main" id="{337DD819-D337-4F77-BC20-CEF3363538AA}"/>
              </a:ext>
            </a:extLst>
          </p:cNvPr>
          <p:cNvSpPr>
            <a:spLocks noGrp="1"/>
          </p:cNvSpPr>
          <p:nvPr>
            <p:ph type="subTitle" idx="4"/>
          </p:nvPr>
        </p:nvSpPr>
        <p:spPr/>
        <p:txBody>
          <a:bodyPr/>
          <a:lstStyle/>
          <a:p>
            <a:endParaRPr lang="en-GB"/>
          </a:p>
        </p:txBody>
      </p:sp>
      <p:sp>
        <p:nvSpPr>
          <p:cNvPr id="6" name="Subtitle 5">
            <a:extLst>
              <a:ext uri="{FF2B5EF4-FFF2-40B4-BE49-F238E27FC236}">
                <a16:creationId xmlns:a16="http://schemas.microsoft.com/office/drawing/2014/main" id="{2BE14F8D-53F6-4873-AA06-E90B2644CF02}"/>
              </a:ext>
            </a:extLst>
          </p:cNvPr>
          <p:cNvSpPr>
            <a:spLocks noGrp="1"/>
          </p:cNvSpPr>
          <p:nvPr>
            <p:ph type="subTitle" idx="5"/>
          </p:nvPr>
        </p:nvSpPr>
        <p:spPr/>
        <p:txBody>
          <a:bodyPr/>
          <a:lstStyle/>
          <a:p>
            <a:endParaRPr lang="en-GB"/>
          </a:p>
        </p:txBody>
      </p:sp>
      <p:sp>
        <p:nvSpPr>
          <p:cNvPr id="7" name="Subtitle 6">
            <a:extLst>
              <a:ext uri="{FF2B5EF4-FFF2-40B4-BE49-F238E27FC236}">
                <a16:creationId xmlns:a16="http://schemas.microsoft.com/office/drawing/2014/main" id="{780132C4-68FE-4333-B49F-0B7C761241D7}"/>
              </a:ext>
            </a:extLst>
          </p:cNvPr>
          <p:cNvSpPr>
            <a:spLocks noGrp="1"/>
          </p:cNvSpPr>
          <p:nvPr>
            <p:ph type="subTitle" idx="6"/>
          </p:nvPr>
        </p:nvSpPr>
        <p:spPr/>
        <p:txBody>
          <a:bodyPr/>
          <a:lstStyle/>
          <a:p>
            <a:endParaRPr lang="en-GB" dirty="0"/>
          </a:p>
        </p:txBody>
      </p:sp>
      <p:sp>
        <p:nvSpPr>
          <p:cNvPr id="8" name="Subtitle 7">
            <a:extLst>
              <a:ext uri="{FF2B5EF4-FFF2-40B4-BE49-F238E27FC236}">
                <a16:creationId xmlns:a16="http://schemas.microsoft.com/office/drawing/2014/main" id="{9CD96BF9-3B5F-4818-811D-FAC7A86D139A}"/>
              </a:ext>
            </a:extLst>
          </p:cNvPr>
          <p:cNvSpPr>
            <a:spLocks noGrp="1"/>
          </p:cNvSpPr>
          <p:nvPr>
            <p:ph type="subTitle" idx="7"/>
          </p:nvPr>
        </p:nvSpPr>
        <p:spPr/>
        <p:txBody>
          <a:bodyPr/>
          <a:lstStyle/>
          <a:p>
            <a:endParaRPr lang="en-GB"/>
          </a:p>
        </p:txBody>
      </p:sp>
      <p:sp>
        <p:nvSpPr>
          <p:cNvPr id="9" name="Subtitle 8">
            <a:extLst>
              <a:ext uri="{FF2B5EF4-FFF2-40B4-BE49-F238E27FC236}">
                <a16:creationId xmlns:a16="http://schemas.microsoft.com/office/drawing/2014/main" id="{EFD64E63-39CB-497F-88FD-95B39442BDAB}"/>
              </a:ext>
            </a:extLst>
          </p:cNvPr>
          <p:cNvSpPr>
            <a:spLocks noGrp="1"/>
          </p:cNvSpPr>
          <p:nvPr>
            <p:ph type="subTitle" idx="8"/>
          </p:nvPr>
        </p:nvSpPr>
        <p:spPr/>
        <p:txBody>
          <a:bodyPr/>
          <a:lstStyle/>
          <a:p>
            <a:endParaRPr lang="en-GB"/>
          </a:p>
        </p:txBody>
      </p:sp>
      <p:sp>
        <p:nvSpPr>
          <p:cNvPr id="10" name="Title 9">
            <a:extLst>
              <a:ext uri="{FF2B5EF4-FFF2-40B4-BE49-F238E27FC236}">
                <a16:creationId xmlns:a16="http://schemas.microsoft.com/office/drawing/2014/main" id="{DB16F6BA-520F-430F-A533-DCC35CBE25AB}"/>
              </a:ext>
            </a:extLst>
          </p:cNvPr>
          <p:cNvSpPr>
            <a:spLocks noGrp="1"/>
          </p:cNvSpPr>
          <p:nvPr>
            <p:ph type="title"/>
          </p:nvPr>
        </p:nvSpPr>
        <p:spPr/>
        <p:txBody>
          <a:bodyPr/>
          <a:lstStyle/>
          <a:p>
            <a:endParaRPr lang="en-GB"/>
          </a:p>
        </p:txBody>
      </p:sp>
      <p:sp>
        <p:nvSpPr>
          <p:cNvPr id="12" name="TextBox 11">
            <a:extLst>
              <a:ext uri="{FF2B5EF4-FFF2-40B4-BE49-F238E27FC236}">
                <a16:creationId xmlns:a16="http://schemas.microsoft.com/office/drawing/2014/main" id="{CFA55BA8-CABD-45B1-BA17-39B00D2247AB}"/>
              </a:ext>
            </a:extLst>
          </p:cNvPr>
          <p:cNvSpPr txBox="1"/>
          <p:nvPr/>
        </p:nvSpPr>
        <p:spPr>
          <a:xfrm>
            <a:off x="1254585" y="2471588"/>
            <a:ext cx="6787529" cy="523220"/>
          </a:xfrm>
          <a:prstGeom prst="rect">
            <a:avLst/>
          </a:prstGeom>
          <a:noFill/>
        </p:spPr>
        <p:txBody>
          <a:bodyPr wrap="square">
            <a:spAutoFit/>
          </a:bodyPr>
          <a:lstStyle/>
          <a:p>
            <a:pPr algn="l" fontAlgn="base"/>
            <a:r>
              <a:rPr lang="en-GB" sz="2800" b="1" i="0" dirty="0">
                <a:solidFill>
                  <a:schemeClr val="accent1">
                    <a:lumMod val="60000"/>
                    <a:lumOff val="40000"/>
                  </a:schemeClr>
                </a:solidFill>
                <a:effectLst/>
                <a:latin typeface="Inter"/>
                <a:hlinkClick r:id="rId2">
                  <a:extLst>
                    <a:ext uri="{A12FA001-AC4F-418D-AE19-62706E023703}">
                      <ahyp:hlinkClr xmlns:ahyp="http://schemas.microsoft.com/office/drawing/2018/hyperlinkcolor" val="tx"/>
                    </a:ext>
                  </a:extLst>
                </a:hlinkClick>
              </a:rPr>
              <a:t>Nuclear power - hot potato in Glasgow 2021</a:t>
            </a:r>
            <a:endParaRPr lang="sv-SE" sz="2800" b="1" i="0" dirty="0">
              <a:solidFill>
                <a:schemeClr val="accent1">
                  <a:lumMod val="60000"/>
                  <a:lumOff val="40000"/>
                </a:schemeClr>
              </a:solidFill>
              <a:effectLst/>
              <a:latin typeface="Inter"/>
            </a:endParaRPr>
          </a:p>
        </p:txBody>
      </p:sp>
    </p:spTree>
    <p:extLst>
      <p:ext uri="{BB962C8B-B14F-4D97-AF65-F5344CB8AC3E}">
        <p14:creationId xmlns:p14="http://schemas.microsoft.com/office/powerpoint/2010/main" val="1915659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5B6879-47CD-4A0A-9523-3FFD241FD129}"/>
              </a:ext>
            </a:extLst>
          </p:cNvPr>
          <p:cNvSpPr txBox="1"/>
          <p:nvPr/>
        </p:nvSpPr>
        <p:spPr>
          <a:xfrm>
            <a:off x="407862" y="217259"/>
            <a:ext cx="8321698" cy="5170646"/>
          </a:xfrm>
          <a:prstGeom prst="rect">
            <a:avLst/>
          </a:prstGeom>
          <a:noFill/>
        </p:spPr>
        <p:txBody>
          <a:bodyPr wrap="square">
            <a:spAutoFit/>
          </a:bodyPr>
          <a:lstStyle/>
          <a:p>
            <a:r>
              <a:rPr lang="en-GB" sz="1000" dirty="0"/>
              <a:t>To world leaders,</a:t>
            </a:r>
          </a:p>
          <a:p>
            <a:endParaRPr lang="en-GB" sz="1000" dirty="0"/>
          </a:p>
          <a:p>
            <a:r>
              <a:rPr lang="en-GB" sz="1000" dirty="0"/>
              <a:t>"Betrayal."</a:t>
            </a:r>
          </a:p>
          <a:p>
            <a:endParaRPr lang="en-GB" sz="1000" dirty="0"/>
          </a:p>
          <a:p>
            <a:r>
              <a:rPr lang="en-GB" sz="1000" dirty="0"/>
              <a:t>That's how young people around the world describe our governments' failure to cut carbon emissions. And it's no surprise.</a:t>
            </a:r>
          </a:p>
          <a:p>
            <a:endParaRPr lang="en-GB" sz="1000" dirty="0"/>
          </a:p>
          <a:p>
            <a:r>
              <a:rPr lang="en-GB" sz="1000" dirty="0"/>
              <a:t>We are catastrophically far from the crucial goal of 1.5°C, and yet governments everywhere are still accelerating the crisis, spending billions on fossil fuels.</a:t>
            </a:r>
          </a:p>
          <a:p>
            <a:endParaRPr lang="en-GB" sz="1000" dirty="0"/>
          </a:p>
          <a:p>
            <a:r>
              <a:rPr lang="en-GB" sz="1000" dirty="0"/>
              <a:t>This is not a drill. It's code red for the Earth. Millions will suffer as our planet is devastated -- a terrifying future that will be created, or avoided, by the decisions you make. You have the power to decide.</a:t>
            </a:r>
          </a:p>
          <a:p>
            <a:endParaRPr lang="en-GB" sz="1000" dirty="0"/>
          </a:p>
          <a:p>
            <a:r>
              <a:rPr lang="en-GB" sz="1000" dirty="0"/>
              <a:t>As citizens across the planet, we urge you to face up to the climate emergency. Not next year. Not next month. Now:</a:t>
            </a:r>
          </a:p>
          <a:p>
            <a:r>
              <a:rPr lang="en-GB" sz="1000" dirty="0"/>
              <a:t>Keep the precious goal of 1.5°C alive with immediate, drastic, annual emission reductions unlike anything the world has ever seen.  </a:t>
            </a:r>
          </a:p>
          <a:p>
            <a:r>
              <a:rPr lang="en-GB" sz="1000" dirty="0"/>
              <a:t>End all fossil fuel investments, subsidies, and new projects immediately, and stop new exploration and extraction.</a:t>
            </a:r>
          </a:p>
          <a:p>
            <a:r>
              <a:rPr lang="en-GB" sz="1000" dirty="0"/>
              <a:t>End 'creative' carbon accounting by publishing total emissions for all consumption indices, supply chains, international aviation and shipping, and the burning of biomass. </a:t>
            </a:r>
          </a:p>
          <a:p>
            <a:r>
              <a:rPr lang="en-GB" sz="1000" dirty="0"/>
              <a:t>Deliver the $100bn promised to the most vulnerable countries, with additional funds for climate disasters.</a:t>
            </a:r>
          </a:p>
          <a:p>
            <a:r>
              <a:rPr lang="en-GB" sz="1000" dirty="0"/>
              <a:t>Enact climate policies to protect workers and the most vulnerable , and reduce all forms of inequality.</a:t>
            </a:r>
          </a:p>
          <a:p>
            <a:r>
              <a:rPr lang="en-GB" sz="1000" dirty="0"/>
              <a:t>We can still do this. There is still time to avoid the worst consequences if we are prepared to change. It will take determined, visionary leadership. And it will take immense courage -- but know that when you rise, billions will be right behind you.</a:t>
            </a:r>
          </a:p>
          <a:p>
            <a:endParaRPr lang="en-GB" sz="1000" dirty="0"/>
          </a:p>
          <a:p>
            <a:r>
              <a:rPr lang="en-GB" sz="1000" dirty="0"/>
              <a:t>   </a:t>
            </a:r>
          </a:p>
          <a:p>
            <a:r>
              <a:rPr lang="en-GB" sz="1000" dirty="0"/>
              <a:t>It can feel incredibly hard to keep hope alive in the face of inaction. But my hope lies in people -- in the millions of us who are rising to save the future . It lies in our marches, in our dogged determination to keep fighting, and in our trembling voices as we speak truth to power. My hope is rooted in action and fuelled by a love for humanity and our most beautiful earth. It's what keeps me absolutely convinced that we can do this. And we must do this. Together.</a:t>
            </a:r>
          </a:p>
          <a:p>
            <a:r>
              <a:rPr lang="en-GB" sz="1000" dirty="0"/>
              <a:t>With fierce hope, Greta from Sweden, with Vanessa from Uganda, Dominika from Poland, Mitzi from the Philippines, youth activists across the world, and the whole team at Avaaz</a:t>
            </a:r>
          </a:p>
          <a:p>
            <a:endParaRPr lang="en-GB" sz="1000" dirty="0"/>
          </a:p>
          <a:p>
            <a:endParaRPr lang="en-GB" sz="1000" dirty="0"/>
          </a:p>
          <a:p>
            <a:endParaRPr lang="en-GB" sz="1000" dirty="0"/>
          </a:p>
        </p:txBody>
      </p:sp>
      <p:pic>
        <p:nvPicPr>
          <p:cNvPr id="4" name="Picture 3">
            <a:extLst>
              <a:ext uri="{FF2B5EF4-FFF2-40B4-BE49-F238E27FC236}">
                <a16:creationId xmlns:a16="http://schemas.microsoft.com/office/drawing/2014/main" id="{26C66646-2525-46BE-9D2D-33DD6BDD2934}"/>
              </a:ext>
            </a:extLst>
          </p:cNvPr>
          <p:cNvPicPr>
            <a:picLocks noChangeAspect="1"/>
          </p:cNvPicPr>
          <p:nvPr/>
        </p:nvPicPr>
        <p:blipFill>
          <a:blip r:embed="rId2"/>
          <a:stretch>
            <a:fillRect/>
          </a:stretch>
        </p:blipFill>
        <p:spPr>
          <a:xfrm>
            <a:off x="2832010" y="4568831"/>
            <a:ext cx="1782750" cy="522041"/>
          </a:xfrm>
          <a:prstGeom prst="rect">
            <a:avLst/>
          </a:prstGeom>
        </p:spPr>
      </p:pic>
    </p:spTree>
    <p:extLst>
      <p:ext uri="{BB962C8B-B14F-4D97-AF65-F5344CB8AC3E}">
        <p14:creationId xmlns:p14="http://schemas.microsoft.com/office/powerpoint/2010/main" val="250704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9F323A-077C-4FC1-8061-38B4656D25D7}"/>
              </a:ext>
            </a:extLst>
          </p:cNvPr>
          <p:cNvSpPr txBox="1"/>
          <p:nvPr/>
        </p:nvSpPr>
        <p:spPr>
          <a:xfrm rot="19681235">
            <a:off x="1226875" y="2765696"/>
            <a:ext cx="4572000" cy="307777"/>
          </a:xfrm>
          <a:prstGeom prst="rect">
            <a:avLst/>
          </a:prstGeom>
          <a:noFill/>
        </p:spPr>
        <p:txBody>
          <a:bodyPr wrap="square">
            <a:spAutoFit/>
          </a:bodyPr>
          <a:lstStyle/>
          <a:p>
            <a:pPr algn="l"/>
            <a:r>
              <a:rPr lang="en-GB" b="1" i="0" u="none" strike="noStrike" dirty="0">
                <a:solidFill>
                  <a:srgbClr val="333333"/>
                </a:solidFill>
                <a:effectLst/>
                <a:latin typeface="Georgia" panose="02040502050405020303" pitchFamily="18" charset="0"/>
                <a:hlinkClick r:id="rId2"/>
              </a:rPr>
              <a:t>It’s business as usual for Norway’s oil</a:t>
            </a:r>
            <a:endParaRPr lang="en-GB" b="1" i="0" u="none" strike="noStrike" dirty="0">
              <a:solidFill>
                <a:srgbClr val="333333"/>
              </a:solidFill>
              <a:effectLst/>
              <a:latin typeface="Georgia" panose="02040502050405020303" pitchFamily="18" charset="0"/>
            </a:endParaRPr>
          </a:p>
        </p:txBody>
      </p:sp>
      <p:pic>
        <p:nvPicPr>
          <p:cNvPr id="4" name="Picture 3">
            <a:extLst>
              <a:ext uri="{FF2B5EF4-FFF2-40B4-BE49-F238E27FC236}">
                <a16:creationId xmlns:a16="http://schemas.microsoft.com/office/drawing/2014/main" id="{CE1C1029-F434-4D93-8E82-68E753D5E752}"/>
              </a:ext>
            </a:extLst>
          </p:cNvPr>
          <p:cNvPicPr>
            <a:picLocks noChangeAspect="1"/>
          </p:cNvPicPr>
          <p:nvPr/>
        </p:nvPicPr>
        <p:blipFill>
          <a:blip r:embed="rId3"/>
          <a:stretch>
            <a:fillRect/>
          </a:stretch>
        </p:blipFill>
        <p:spPr>
          <a:xfrm>
            <a:off x="5067573" y="247650"/>
            <a:ext cx="3810000" cy="2324100"/>
          </a:xfrm>
          <a:prstGeom prst="rect">
            <a:avLst/>
          </a:prstGeom>
        </p:spPr>
      </p:pic>
      <p:sp>
        <p:nvSpPr>
          <p:cNvPr id="6" name="TextBox 5">
            <a:extLst>
              <a:ext uri="{FF2B5EF4-FFF2-40B4-BE49-F238E27FC236}">
                <a16:creationId xmlns:a16="http://schemas.microsoft.com/office/drawing/2014/main" id="{45587D50-FB6D-4551-9D85-F515053E5EA1}"/>
              </a:ext>
            </a:extLst>
          </p:cNvPr>
          <p:cNvSpPr txBox="1"/>
          <p:nvPr/>
        </p:nvSpPr>
        <p:spPr>
          <a:xfrm>
            <a:off x="5533450" y="2665100"/>
            <a:ext cx="4572000" cy="1415772"/>
          </a:xfrm>
          <a:prstGeom prst="rect">
            <a:avLst/>
          </a:prstGeom>
          <a:noFill/>
        </p:spPr>
        <p:txBody>
          <a:bodyPr wrap="square">
            <a:spAutoFit/>
          </a:bodyPr>
          <a:lstStyle/>
          <a:p>
            <a:r>
              <a:rPr lang="en-GB" sz="1200" b="0" i="0" dirty="0">
                <a:solidFill>
                  <a:srgbClr val="333333"/>
                </a:solidFill>
                <a:effectLst/>
                <a:latin typeface="Georgia" panose="02040502050405020303" pitchFamily="18" charset="0"/>
              </a:rPr>
              <a:t>Norway’s own Equinor and other oil </a:t>
            </a:r>
          </a:p>
          <a:p>
            <a:r>
              <a:rPr lang="en-GB" sz="1200" b="0" i="0" dirty="0">
                <a:solidFill>
                  <a:srgbClr val="333333"/>
                </a:solidFill>
                <a:effectLst/>
                <a:latin typeface="Georgia" panose="02040502050405020303" pitchFamily="18" charset="0"/>
              </a:rPr>
              <a:t>companies will be free to keep drilling and </a:t>
            </a:r>
          </a:p>
          <a:p>
            <a:r>
              <a:rPr lang="en-GB" sz="1200" b="0" i="0" dirty="0">
                <a:solidFill>
                  <a:srgbClr val="333333"/>
                </a:solidFill>
                <a:effectLst/>
                <a:latin typeface="Georgia" panose="02040502050405020303" pitchFamily="18" charset="0"/>
              </a:rPr>
              <a:t>pumping up oil and gas under the new </a:t>
            </a:r>
          </a:p>
          <a:p>
            <a:r>
              <a:rPr lang="en-GB" sz="1200" b="0" i="0" dirty="0">
                <a:solidFill>
                  <a:srgbClr val="333333"/>
                </a:solidFill>
                <a:effectLst/>
                <a:latin typeface="Georgia" panose="02040502050405020303" pitchFamily="18" charset="0"/>
              </a:rPr>
              <a:t>government, despite all the international </a:t>
            </a:r>
          </a:p>
          <a:p>
            <a:r>
              <a:rPr lang="en-GB" sz="1200" b="0" i="0" dirty="0">
                <a:solidFill>
                  <a:srgbClr val="333333"/>
                </a:solidFill>
                <a:effectLst/>
                <a:latin typeface="Georgia" panose="02040502050405020303" pitchFamily="18" charset="0"/>
              </a:rPr>
              <a:t>calls for restraint in an effort to at least </a:t>
            </a:r>
          </a:p>
          <a:p>
            <a:r>
              <a:rPr lang="en-GB" sz="1200" b="0" i="0" dirty="0">
                <a:solidFill>
                  <a:srgbClr val="333333"/>
                </a:solidFill>
                <a:effectLst/>
                <a:latin typeface="Georgia" panose="02040502050405020303" pitchFamily="18" charset="0"/>
              </a:rPr>
              <a:t>slow down climate change. </a:t>
            </a:r>
            <a:r>
              <a:rPr lang="en-GB" sz="1200" dirty="0">
                <a:solidFill>
                  <a:srgbClr val="333333"/>
                </a:solidFill>
                <a:latin typeface="Georgia" panose="02040502050405020303" pitchFamily="18" charset="0"/>
              </a:rPr>
              <a:t>       </a:t>
            </a:r>
          </a:p>
          <a:p>
            <a:r>
              <a:rPr lang="en-GB" dirty="0">
                <a:solidFill>
                  <a:srgbClr val="333333"/>
                </a:solidFill>
                <a:latin typeface="Georgia" panose="02040502050405020303" pitchFamily="18" charset="0"/>
              </a:rPr>
              <a:t> </a:t>
            </a:r>
            <a:r>
              <a:rPr lang="en-GB" sz="800" b="0" i="0" dirty="0">
                <a:solidFill>
                  <a:srgbClr val="333333"/>
                </a:solidFill>
                <a:effectLst/>
                <a:latin typeface="Georgia" panose="02040502050405020303" pitchFamily="18" charset="0"/>
              </a:rPr>
              <a:t>PHOTO: Equinor</a:t>
            </a:r>
            <a:endParaRPr lang="en-GB" sz="800" dirty="0"/>
          </a:p>
        </p:txBody>
      </p:sp>
      <p:sp>
        <p:nvSpPr>
          <p:cNvPr id="8" name="TextBox 7">
            <a:extLst>
              <a:ext uri="{FF2B5EF4-FFF2-40B4-BE49-F238E27FC236}">
                <a16:creationId xmlns:a16="http://schemas.microsoft.com/office/drawing/2014/main" id="{0EEC8196-1153-423E-9A23-6CEDC3EC2E8D}"/>
              </a:ext>
            </a:extLst>
          </p:cNvPr>
          <p:cNvSpPr txBox="1"/>
          <p:nvPr/>
        </p:nvSpPr>
        <p:spPr>
          <a:xfrm>
            <a:off x="-2864444" y="-1292820"/>
            <a:ext cx="515459" cy="51922"/>
          </a:xfrm>
          <a:prstGeom prst="rect">
            <a:avLst/>
          </a:prstGeom>
          <a:noFill/>
        </p:spPr>
        <p:txBody>
          <a:bodyPr wrap="square">
            <a:spAutoFit/>
          </a:bodyPr>
          <a:lstStyle/>
          <a:p>
            <a:endParaRPr lang="en-GB" dirty="0"/>
          </a:p>
        </p:txBody>
      </p:sp>
      <p:pic>
        <p:nvPicPr>
          <p:cNvPr id="1026" name="Picture 2" descr="Scrooge McDuck - Wikipedia">
            <a:extLst>
              <a:ext uri="{FF2B5EF4-FFF2-40B4-BE49-F238E27FC236}">
                <a16:creationId xmlns:a16="http://schemas.microsoft.com/office/drawing/2014/main" id="{5565E8C2-FBEF-4D31-8EC5-917247602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9277" y="3740135"/>
            <a:ext cx="710104" cy="11557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C771E20-7E4D-42BC-8A43-90B7269CEC9B}"/>
              </a:ext>
            </a:extLst>
          </p:cNvPr>
          <p:cNvPicPr>
            <a:picLocks noChangeAspect="1"/>
          </p:cNvPicPr>
          <p:nvPr/>
        </p:nvPicPr>
        <p:blipFill>
          <a:blip r:embed="rId5"/>
          <a:stretch>
            <a:fillRect/>
          </a:stretch>
        </p:blipFill>
        <p:spPr>
          <a:xfrm>
            <a:off x="259849" y="247650"/>
            <a:ext cx="2792722" cy="2417450"/>
          </a:xfrm>
          <a:prstGeom prst="rect">
            <a:avLst/>
          </a:prstGeom>
        </p:spPr>
      </p:pic>
    </p:spTree>
    <p:extLst>
      <p:ext uri="{BB962C8B-B14F-4D97-AF65-F5344CB8AC3E}">
        <p14:creationId xmlns:p14="http://schemas.microsoft.com/office/powerpoint/2010/main" val="3615564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BC4BEF-C839-4513-A555-99EFD0DCA02C}"/>
              </a:ext>
            </a:extLst>
          </p:cNvPr>
          <p:cNvPicPr>
            <a:picLocks noChangeAspect="1"/>
          </p:cNvPicPr>
          <p:nvPr/>
        </p:nvPicPr>
        <p:blipFill>
          <a:blip r:embed="rId2"/>
          <a:stretch>
            <a:fillRect/>
          </a:stretch>
        </p:blipFill>
        <p:spPr>
          <a:xfrm>
            <a:off x="4753233" y="-124992"/>
            <a:ext cx="4645336" cy="5268491"/>
          </a:xfrm>
          <a:prstGeom prst="rect">
            <a:avLst/>
          </a:prstGeom>
        </p:spPr>
      </p:pic>
      <p:sp>
        <p:nvSpPr>
          <p:cNvPr id="4" name="TextBox 3">
            <a:extLst>
              <a:ext uri="{FF2B5EF4-FFF2-40B4-BE49-F238E27FC236}">
                <a16:creationId xmlns:a16="http://schemas.microsoft.com/office/drawing/2014/main" id="{351C9BE1-AA48-48C4-AFE8-4B39E7D67FE8}"/>
              </a:ext>
            </a:extLst>
          </p:cNvPr>
          <p:cNvSpPr txBox="1"/>
          <p:nvPr/>
        </p:nvSpPr>
        <p:spPr>
          <a:xfrm>
            <a:off x="241756" y="576316"/>
            <a:ext cx="2797473" cy="2462213"/>
          </a:xfrm>
          <a:prstGeom prst="rect">
            <a:avLst/>
          </a:prstGeom>
          <a:noFill/>
        </p:spPr>
        <p:txBody>
          <a:bodyPr wrap="square">
            <a:spAutoFit/>
          </a:bodyPr>
          <a:lstStyle/>
          <a:p>
            <a:r>
              <a:rPr lang="en-GB" b="1" dirty="0"/>
              <a:t>What about oil?</a:t>
            </a:r>
          </a:p>
          <a:p>
            <a:endParaRPr lang="en-GB" b="1" dirty="0"/>
          </a:p>
          <a:p>
            <a:r>
              <a:rPr lang="en-GB" dirty="0"/>
              <a:t>Norway’s contradiction is a fascinating one. It is a country that is a world leader in the development of electric technology that is directly contributing to the global decline of oil – one of the country’s biggest exports and the key source of its immense wealth.</a:t>
            </a:r>
          </a:p>
        </p:txBody>
      </p:sp>
      <p:pic>
        <p:nvPicPr>
          <p:cNvPr id="5" name="Picture 4">
            <a:extLst>
              <a:ext uri="{FF2B5EF4-FFF2-40B4-BE49-F238E27FC236}">
                <a16:creationId xmlns:a16="http://schemas.microsoft.com/office/drawing/2014/main" id="{DED513C4-057F-4925-B8F1-E6D9127195D3}"/>
              </a:ext>
            </a:extLst>
          </p:cNvPr>
          <p:cNvPicPr>
            <a:picLocks noChangeAspect="1"/>
          </p:cNvPicPr>
          <p:nvPr/>
        </p:nvPicPr>
        <p:blipFill>
          <a:blip r:embed="rId3"/>
          <a:stretch>
            <a:fillRect/>
          </a:stretch>
        </p:blipFill>
        <p:spPr>
          <a:xfrm>
            <a:off x="2939165" y="2710314"/>
            <a:ext cx="1341409" cy="2104271"/>
          </a:xfrm>
          <a:prstGeom prst="rect">
            <a:avLst/>
          </a:prstGeom>
        </p:spPr>
      </p:pic>
    </p:spTree>
    <p:extLst>
      <p:ext uri="{BB962C8B-B14F-4D97-AF65-F5344CB8AC3E}">
        <p14:creationId xmlns:p14="http://schemas.microsoft.com/office/powerpoint/2010/main" val="3378016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FE33-8E08-4201-8BD6-2A6C466CF343}"/>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7E631769-877B-43A3-B729-9C2B2A4E9671}"/>
              </a:ext>
            </a:extLst>
          </p:cNvPr>
          <p:cNvSpPr>
            <a:spLocks noGrp="1"/>
          </p:cNvSpPr>
          <p:nvPr>
            <p:ph type="subTitle" idx="1"/>
          </p:nvPr>
        </p:nvSpPr>
        <p:spPr/>
        <p:txBody>
          <a:bodyPr/>
          <a:lstStyle/>
          <a:p>
            <a:endParaRPr lang="en-GB"/>
          </a:p>
        </p:txBody>
      </p:sp>
      <p:pic>
        <p:nvPicPr>
          <p:cNvPr id="4" name="Online Media 3" title="Will Ferrell Super Bowl Ad - General Motors [2021]">
            <a:hlinkClick r:id="" action="ppaction://media"/>
            <a:extLst>
              <a:ext uri="{FF2B5EF4-FFF2-40B4-BE49-F238E27FC236}">
                <a16:creationId xmlns:a16="http://schemas.microsoft.com/office/drawing/2014/main" id="{CBA416F0-FBEA-42E1-B603-D41DC06A42CC}"/>
              </a:ext>
            </a:extLst>
          </p:cNvPr>
          <p:cNvPicPr>
            <a:picLocks noRot="1" noChangeAspect="1"/>
          </p:cNvPicPr>
          <p:nvPr>
            <a:videoFile r:link="rId1"/>
          </p:nvPr>
        </p:nvPicPr>
        <p:blipFill>
          <a:blip r:embed="rId4"/>
          <a:stretch>
            <a:fillRect/>
          </a:stretch>
        </p:blipFill>
        <p:spPr>
          <a:xfrm>
            <a:off x="-27082" y="0"/>
            <a:ext cx="4633999" cy="2618210"/>
          </a:xfrm>
          <a:prstGeom prst="rect">
            <a:avLst/>
          </a:prstGeom>
        </p:spPr>
      </p:pic>
      <p:pic>
        <p:nvPicPr>
          <p:cNvPr id="5" name="Online Media 4" title="Let’s take on Norway!">
            <a:hlinkClick r:id="" action="ppaction://media"/>
            <a:extLst>
              <a:ext uri="{FF2B5EF4-FFF2-40B4-BE49-F238E27FC236}">
                <a16:creationId xmlns:a16="http://schemas.microsoft.com/office/drawing/2014/main" id="{CCEE10A3-32AE-4E9D-A682-B94C68400387}"/>
              </a:ext>
            </a:extLst>
          </p:cNvPr>
          <p:cNvPicPr>
            <a:picLocks noRot="1" noChangeAspect="1"/>
          </p:cNvPicPr>
          <p:nvPr>
            <a:videoFile r:link="rId2"/>
          </p:nvPr>
        </p:nvPicPr>
        <p:blipFill>
          <a:blip r:embed="rId5"/>
          <a:stretch>
            <a:fillRect/>
          </a:stretch>
        </p:blipFill>
        <p:spPr>
          <a:xfrm>
            <a:off x="4606917" y="2569331"/>
            <a:ext cx="4556052" cy="2574169"/>
          </a:xfrm>
          <a:prstGeom prst="rect">
            <a:avLst/>
          </a:prstGeom>
        </p:spPr>
      </p:pic>
      <p:sp>
        <p:nvSpPr>
          <p:cNvPr id="7" name="TextBox 6">
            <a:extLst>
              <a:ext uri="{FF2B5EF4-FFF2-40B4-BE49-F238E27FC236}">
                <a16:creationId xmlns:a16="http://schemas.microsoft.com/office/drawing/2014/main" id="{277EFD97-CFAC-466B-B1F1-77D1E42FB433}"/>
              </a:ext>
            </a:extLst>
          </p:cNvPr>
          <p:cNvSpPr txBox="1"/>
          <p:nvPr/>
        </p:nvSpPr>
        <p:spPr>
          <a:xfrm>
            <a:off x="731849" y="2726693"/>
            <a:ext cx="2787604" cy="2308324"/>
          </a:xfrm>
          <a:prstGeom prst="rect">
            <a:avLst/>
          </a:prstGeom>
          <a:noFill/>
        </p:spPr>
        <p:txBody>
          <a:bodyPr wrap="square">
            <a:spAutoFit/>
          </a:bodyPr>
          <a:lstStyle/>
          <a:p>
            <a:r>
              <a:rPr lang="en-GB" sz="1600" dirty="0">
                <a:solidFill>
                  <a:srgbClr val="404040"/>
                </a:solidFill>
                <a:latin typeface="Libre Baskerville"/>
              </a:rPr>
              <a:t>D</a:t>
            </a:r>
            <a:r>
              <a:rPr lang="en-GB" sz="1600" b="0" i="0" dirty="0">
                <a:solidFill>
                  <a:srgbClr val="404040"/>
                </a:solidFill>
                <a:effectLst/>
                <a:latin typeface="Libre Baskerville"/>
              </a:rPr>
              <a:t>espite ongoing government support for the country’s fossil fuel industry, Norway has also been trying to have its cake and eat it too by also being a strong supporter of environmentally friendly policies within the country and globally.</a:t>
            </a:r>
            <a:endParaRPr lang="en-GB" sz="1600" dirty="0"/>
          </a:p>
        </p:txBody>
      </p:sp>
    </p:spTree>
    <p:extLst>
      <p:ext uri="{BB962C8B-B14F-4D97-AF65-F5344CB8AC3E}">
        <p14:creationId xmlns:p14="http://schemas.microsoft.com/office/powerpoint/2010/main" val="304321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44"/>
          <p:cNvSpPr txBox="1">
            <a:spLocks noGrp="1"/>
          </p:cNvSpPr>
          <p:nvPr>
            <p:ph type="title"/>
          </p:nvPr>
        </p:nvSpPr>
        <p:spPr>
          <a:xfrm>
            <a:off x="723900" y="1668775"/>
            <a:ext cx="7696200" cy="122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solidFill>
                  <a:schemeClr val="accent6">
                    <a:lumMod val="75000"/>
                  </a:schemeClr>
                </a:solidFill>
                <a:hlinkClick r:id="rId3">
                  <a:extLst>
                    <a:ext uri="{A12FA001-AC4F-418D-AE19-62706E023703}">
                      <ahyp:hlinkClr xmlns:ahyp="http://schemas.microsoft.com/office/drawing/2018/hyperlinkcolor" val="tx"/>
                    </a:ext>
                  </a:extLst>
                </a:hlinkClick>
              </a:rPr>
              <a:t>12,000,000,0000,000</a:t>
            </a:r>
            <a:endParaRPr sz="5400" dirty="0">
              <a:solidFill>
                <a:schemeClr val="accent6">
                  <a:lumMod val="75000"/>
                </a:schemeClr>
              </a:solidFill>
            </a:endParaRPr>
          </a:p>
        </p:txBody>
      </p:sp>
      <p:sp>
        <p:nvSpPr>
          <p:cNvPr id="575" name="Google Shape;575;p44"/>
          <p:cNvSpPr txBox="1">
            <a:spLocks noGrp="1"/>
          </p:cNvSpPr>
          <p:nvPr>
            <p:ph type="title" idx="2"/>
          </p:nvPr>
        </p:nvSpPr>
        <p:spPr>
          <a:xfrm>
            <a:off x="2393738" y="2896531"/>
            <a:ext cx="4467300" cy="51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DC229249-8330-499B-931C-BADF4B5E46B5}"/>
              </a:ext>
            </a:extLst>
          </p:cNvPr>
          <p:cNvSpPr>
            <a:spLocks noGrp="1" noChangeArrowheads="1"/>
          </p:cNvSpPr>
          <p:nvPr>
            <p:ph type="title"/>
          </p:nvPr>
        </p:nvSpPr>
        <p:spPr/>
        <p:txBody>
          <a:bodyPr/>
          <a:lstStyle/>
          <a:p>
            <a:pPr eaLnBrk="1" hangingPunct="1"/>
            <a:r>
              <a:rPr lang="en-GB" altLang="en-US" sz="2850"/>
              <a:t>Advantages and disadvantages of energy production by renewable resources </a:t>
            </a:r>
          </a:p>
        </p:txBody>
      </p:sp>
      <p:sp>
        <p:nvSpPr>
          <p:cNvPr id="47107" name="Rectangle 3">
            <a:extLst>
              <a:ext uri="{FF2B5EF4-FFF2-40B4-BE49-F238E27FC236}">
                <a16:creationId xmlns:a16="http://schemas.microsoft.com/office/drawing/2014/main" id="{C05418E7-8926-435E-87CF-EE0F918E947A}"/>
              </a:ext>
            </a:extLst>
          </p:cNvPr>
          <p:cNvSpPr>
            <a:spLocks noGrp="1" noChangeArrowheads="1"/>
          </p:cNvSpPr>
          <p:nvPr>
            <p:ph type="body" idx="1"/>
          </p:nvPr>
        </p:nvSpPr>
        <p:spPr/>
        <p:txBody>
          <a:bodyPr/>
          <a:lstStyle/>
          <a:p>
            <a:pPr eaLnBrk="1" hangingPunct="1">
              <a:lnSpc>
                <a:spcPct val="90000"/>
              </a:lnSpc>
            </a:pPr>
            <a:r>
              <a:rPr lang="en-GB" altLang="en-US" b="1" dirty="0"/>
              <a:t>    </a:t>
            </a:r>
            <a:r>
              <a:rPr lang="en-GB" altLang="en-US" b="1" dirty="0">
                <a:solidFill>
                  <a:schemeClr val="accent1"/>
                </a:solidFill>
                <a:latin typeface="Garamond" panose="02020404030301010803" pitchFamily="18" charset="0"/>
              </a:rPr>
              <a:t>Advantages</a:t>
            </a:r>
            <a:r>
              <a:rPr lang="en-GB" altLang="en-US" dirty="0">
                <a:solidFill>
                  <a:schemeClr val="accent1"/>
                </a:solidFill>
                <a:latin typeface="Garamond" panose="02020404030301010803" pitchFamily="18" charset="0"/>
              </a:rPr>
              <a:t> </a:t>
            </a:r>
          </a:p>
          <a:p>
            <a:pPr eaLnBrk="1" hangingPunct="1">
              <a:lnSpc>
                <a:spcPct val="90000"/>
              </a:lnSpc>
            </a:pPr>
            <a:r>
              <a:rPr lang="en-GB" altLang="en-US" dirty="0">
                <a:solidFill>
                  <a:schemeClr val="accent1"/>
                </a:solidFill>
                <a:latin typeface="Garamond" panose="02020404030301010803" pitchFamily="18" charset="0"/>
              </a:rPr>
              <a:t>     No air pollution </a:t>
            </a:r>
          </a:p>
          <a:p>
            <a:pPr eaLnBrk="1" hangingPunct="1">
              <a:lnSpc>
                <a:spcPct val="90000"/>
              </a:lnSpc>
            </a:pPr>
            <a:r>
              <a:rPr lang="en-GB" altLang="en-US" dirty="0">
                <a:solidFill>
                  <a:schemeClr val="accent1"/>
                </a:solidFill>
                <a:latin typeface="Garamond" panose="02020404030301010803" pitchFamily="18" charset="0"/>
              </a:rPr>
              <a:t>     Will not run out                      </a:t>
            </a:r>
          </a:p>
          <a:p>
            <a:pPr eaLnBrk="1" hangingPunct="1">
              <a:lnSpc>
                <a:spcPct val="90000"/>
              </a:lnSpc>
            </a:pPr>
            <a:r>
              <a:rPr lang="en-GB" altLang="en-US" b="1" dirty="0">
                <a:solidFill>
                  <a:schemeClr val="accent1"/>
                </a:solidFill>
                <a:latin typeface="Garamond" panose="02020404030301010803" pitchFamily="18" charset="0"/>
              </a:rPr>
              <a:t>     Disadvantages</a:t>
            </a:r>
          </a:p>
          <a:p>
            <a:pPr eaLnBrk="1" hangingPunct="1">
              <a:lnSpc>
                <a:spcPct val="90000"/>
              </a:lnSpc>
            </a:pPr>
            <a:r>
              <a:rPr lang="en-GB" altLang="en-US" dirty="0">
                <a:solidFill>
                  <a:schemeClr val="accent1"/>
                </a:solidFill>
                <a:latin typeface="Garamond" panose="02020404030301010803" pitchFamily="18" charset="0"/>
              </a:rPr>
              <a:t>     Expensive </a:t>
            </a:r>
            <a:endParaRPr lang="en-GB" altLang="en-US" b="1" dirty="0">
              <a:solidFill>
                <a:schemeClr val="accent1"/>
              </a:solidFill>
              <a:latin typeface="Garamond" panose="02020404030301010803" pitchFamily="18" charset="0"/>
            </a:endParaRPr>
          </a:p>
          <a:p>
            <a:pPr eaLnBrk="1" hangingPunct="1">
              <a:lnSpc>
                <a:spcPct val="90000"/>
              </a:lnSpc>
            </a:pPr>
            <a:r>
              <a:rPr lang="en-GB" altLang="en-US" dirty="0">
                <a:solidFill>
                  <a:schemeClr val="accent1"/>
                </a:solidFill>
                <a:latin typeface="Garamond" panose="02020404030301010803" pitchFamily="18" charset="0"/>
              </a:rPr>
              <a:t>     Needs large input for little output – not as </a:t>
            </a:r>
          </a:p>
          <a:p>
            <a:pPr eaLnBrk="1" hangingPunct="1">
              <a:lnSpc>
                <a:spcPct val="90000"/>
              </a:lnSpc>
              <a:buFont typeface="Wingdings" panose="05000000000000000000" pitchFamily="2" charset="2"/>
              <a:buNone/>
            </a:pPr>
            <a:r>
              <a:rPr lang="en-GB" altLang="en-US" dirty="0">
                <a:solidFill>
                  <a:schemeClr val="accent1"/>
                </a:solidFill>
                <a:latin typeface="Garamond" panose="02020404030301010803" pitchFamily="18" charset="0"/>
              </a:rPr>
              <a:t>         efficient </a:t>
            </a:r>
          </a:p>
          <a:p>
            <a:pPr eaLnBrk="1" hangingPunct="1">
              <a:lnSpc>
                <a:spcPct val="90000"/>
              </a:lnSpc>
            </a:pPr>
            <a:r>
              <a:rPr lang="en-GB" altLang="en-US" dirty="0">
                <a:solidFill>
                  <a:schemeClr val="accent1"/>
                </a:solidFill>
                <a:latin typeface="Garamond" panose="02020404030301010803" pitchFamily="18" charset="0"/>
              </a:rPr>
              <a:t>     A blot on the landscape (visual, noise pollution?)</a:t>
            </a:r>
          </a:p>
          <a:p>
            <a:pPr eaLnBrk="1" hangingPunct="1">
              <a:lnSpc>
                <a:spcPct val="90000"/>
              </a:lnSpc>
            </a:pPr>
            <a:endParaRPr lang="en-GB" altLang="en-US" dirty="0">
              <a:solidFill>
                <a:schemeClr val="accent1"/>
              </a:solidFill>
              <a:latin typeface="Garamond" panose="02020404030301010803" pitchFamily="18" charset="0"/>
            </a:endParaRPr>
          </a:p>
        </p:txBody>
      </p:sp>
    </p:spTree>
    <p:extLst>
      <p:ext uri="{BB962C8B-B14F-4D97-AF65-F5344CB8AC3E}">
        <p14:creationId xmlns:p14="http://schemas.microsoft.com/office/powerpoint/2010/main" val="2312760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97DF4-E53D-4263-AE88-5E1B28C2AE1F}"/>
              </a:ext>
            </a:extLst>
          </p:cNvPr>
          <p:cNvSpPr>
            <a:spLocks noGrp="1"/>
          </p:cNvSpPr>
          <p:nvPr>
            <p:ph type="ctrTitle"/>
          </p:nvPr>
        </p:nvSpPr>
        <p:spPr/>
        <p:txBody>
          <a:bodyPr/>
          <a:lstStyle/>
          <a:p>
            <a:endParaRPr lang="en-GB"/>
          </a:p>
        </p:txBody>
      </p:sp>
      <p:sp>
        <p:nvSpPr>
          <p:cNvPr id="4" name="TextBox 3">
            <a:extLst>
              <a:ext uri="{FF2B5EF4-FFF2-40B4-BE49-F238E27FC236}">
                <a16:creationId xmlns:a16="http://schemas.microsoft.com/office/drawing/2014/main" id="{35D414CC-BE8E-4A51-93E1-04BFA4B88084}"/>
              </a:ext>
            </a:extLst>
          </p:cNvPr>
          <p:cNvSpPr txBox="1"/>
          <p:nvPr/>
        </p:nvSpPr>
        <p:spPr>
          <a:xfrm>
            <a:off x="2185332" y="2263973"/>
            <a:ext cx="5981350" cy="369332"/>
          </a:xfrm>
          <a:prstGeom prst="rect">
            <a:avLst/>
          </a:prstGeom>
          <a:noFill/>
        </p:spPr>
        <p:txBody>
          <a:bodyPr wrap="square">
            <a:spAutoFit/>
          </a:bodyPr>
          <a:lstStyle/>
          <a:p>
            <a:pPr algn="l" fontAlgn="base"/>
            <a:r>
              <a:rPr lang="nb-NO" sz="1800" b="1" i="0" dirty="0">
                <a:effectLst/>
                <a:latin typeface="Inter"/>
                <a:hlinkClick r:id="rId2">
                  <a:extLst>
                    <a:ext uri="{A12FA001-AC4F-418D-AE19-62706E023703}">
                      <ahyp:hlinkClr xmlns:ahyp="http://schemas.microsoft.com/office/drawing/2018/hyperlinkcolor" val="tx"/>
                    </a:ext>
                  </a:extLst>
                </a:hlinkClick>
              </a:rPr>
              <a:t>Barth Eide om krav til </a:t>
            </a:r>
            <a:r>
              <a:rPr lang="nb-NO" sz="1800" b="1" i="0" dirty="0" err="1">
                <a:effectLst/>
                <a:latin typeface="Inter"/>
                <a:hlinkClick r:id="rId2">
                  <a:extLst>
                    <a:ext uri="{A12FA001-AC4F-418D-AE19-62706E023703}">
                      <ahyp:hlinkClr xmlns:ahyp="http://schemas.microsoft.com/office/drawing/2018/hyperlinkcolor" val="tx"/>
                    </a:ext>
                  </a:extLst>
                </a:hlinkClick>
              </a:rPr>
              <a:t>oljestans</a:t>
            </a:r>
            <a:r>
              <a:rPr lang="nb-NO" sz="1800" b="1" i="0" dirty="0">
                <a:solidFill>
                  <a:srgbClr val="92D050"/>
                </a:solidFill>
                <a:effectLst/>
                <a:latin typeface="Inter"/>
                <a:hlinkClick r:id="rId2">
                  <a:extLst>
                    <a:ext uri="{A12FA001-AC4F-418D-AE19-62706E023703}">
                      <ahyp:hlinkClr xmlns:ahyp="http://schemas.microsoft.com/office/drawing/2018/hyperlinkcolor" val="tx"/>
                    </a:ext>
                  </a:extLst>
                </a:hlinkClick>
              </a:rPr>
              <a:t>: – Hjelper ikke særlig mye</a:t>
            </a:r>
            <a:endParaRPr lang="nb-NO" sz="1800" b="1" i="0" dirty="0">
              <a:solidFill>
                <a:srgbClr val="92D050"/>
              </a:solidFill>
              <a:effectLst/>
              <a:latin typeface="Inter"/>
            </a:endParaRPr>
          </a:p>
        </p:txBody>
      </p:sp>
    </p:spTree>
    <p:extLst>
      <p:ext uri="{BB962C8B-B14F-4D97-AF65-F5344CB8AC3E}">
        <p14:creationId xmlns:p14="http://schemas.microsoft.com/office/powerpoint/2010/main" val="174117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181E65-40D9-404B-B613-70982CC55456}"/>
              </a:ext>
            </a:extLst>
          </p:cNvPr>
          <p:cNvSpPr>
            <a:spLocks noGrp="1"/>
          </p:cNvSpPr>
          <p:nvPr>
            <p:ph type="title" idx="2"/>
          </p:nvPr>
        </p:nvSpPr>
        <p:spPr/>
        <p:txBody>
          <a:bodyPr/>
          <a:lstStyle/>
          <a:p>
            <a:endParaRPr lang="en-GB"/>
          </a:p>
        </p:txBody>
      </p:sp>
      <p:sp>
        <p:nvSpPr>
          <p:cNvPr id="4" name="Subtitle 3">
            <a:extLst>
              <a:ext uri="{FF2B5EF4-FFF2-40B4-BE49-F238E27FC236}">
                <a16:creationId xmlns:a16="http://schemas.microsoft.com/office/drawing/2014/main" id="{B484CDCF-A7FD-4819-8F6B-1F2B2B912706}"/>
              </a:ext>
            </a:extLst>
          </p:cNvPr>
          <p:cNvSpPr>
            <a:spLocks noGrp="1"/>
          </p:cNvSpPr>
          <p:nvPr>
            <p:ph type="subTitle" idx="1"/>
          </p:nvPr>
        </p:nvSpPr>
        <p:spPr/>
        <p:txBody>
          <a:bodyPr/>
          <a:lstStyle/>
          <a:p>
            <a:endParaRPr lang="en-GB"/>
          </a:p>
        </p:txBody>
      </p:sp>
      <p:sp>
        <p:nvSpPr>
          <p:cNvPr id="7" name="TextBox 6">
            <a:extLst>
              <a:ext uri="{FF2B5EF4-FFF2-40B4-BE49-F238E27FC236}">
                <a16:creationId xmlns:a16="http://schemas.microsoft.com/office/drawing/2014/main" id="{C902BF3F-B07B-4494-B327-2AD080C4FB6E}"/>
              </a:ext>
            </a:extLst>
          </p:cNvPr>
          <p:cNvSpPr txBox="1"/>
          <p:nvPr/>
        </p:nvSpPr>
        <p:spPr>
          <a:xfrm>
            <a:off x="463550" y="778206"/>
            <a:ext cx="5143500" cy="2154436"/>
          </a:xfrm>
          <a:prstGeom prst="rect">
            <a:avLst/>
          </a:prstGeom>
          <a:noFill/>
        </p:spPr>
        <p:txBody>
          <a:bodyPr wrap="square">
            <a:spAutoFit/>
          </a:bodyPr>
          <a:lstStyle/>
          <a:p>
            <a:pPr algn="ctr">
              <a:spcBef>
                <a:spcPct val="0"/>
              </a:spcBef>
              <a:buFont typeface="Wingdings" panose="05000000000000000000" pitchFamily="2" charset="2"/>
              <a:buNone/>
            </a:pPr>
            <a:r>
              <a:rPr lang="en-US" altLang="en-US" sz="2400" b="1" dirty="0">
                <a:solidFill>
                  <a:schemeClr val="accent6">
                    <a:lumMod val="60000"/>
                    <a:lumOff val="40000"/>
                  </a:schemeClr>
                </a:solidFill>
                <a:latin typeface="Garamond" panose="02020404030301010803" pitchFamily="18" charset="0"/>
              </a:rPr>
              <a:t>The world </a:t>
            </a:r>
          </a:p>
          <a:p>
            <a:pPr>
              <a:spcBef>
                <a:spcPct val="0"/>
              </a:spcBef>
              <a:buFont typeface="Wingdings" panose="05000000000000000000" pitchFamily="2" charset="2"/>
              <a:buNone/>
            </a:pPr>
            <a:endParaRPr lang="en-US" altLang="en-US" sz="1400" b="1" dirty="0">
              <a:solidFill>
                <a:srgbClr val="000000"/>
              </a:solidFill>
              <a:latin typeface="Garamond" panose="02020404030301010803" pitchFamily="18" charset="0"/>
            </a:endParaRPr>
          </a:p>
          <a:p>
            <a:pPr>
              <a:spcBef>
                <a:spcPct val="0"/>
              </a:spcBef>
              <a:buFont typeface="Wingdings" panose="05000000000000000000" pitchFamily="2" charset="2"/>
              <a:buNone/>
            </a:pPr>
            <a:r>
              <a:rPr lang="en-US" altLang="en-US" sz="1600" b="1" dirty="0">
                <a:solidFill>
                  <a:schemeClr val="accent1"/>
                </a:solidFill>
                <a:latin typeface="Garamond" panose="02020404030301010803" pitchFamily="18" charset="0"/>
              </a:rPr>
              <a:t>Most of the world's electricity is generated using non-renewable energy sources such as fossil fuels (coal, gas and oil ) and radioactive substances such as uranium. Burning fossil fuels remains the easiest and most cost- effective way of producing electricity. However, it does cause some damage to the environment.</a:t>
            </a:r>
          </a:p>
        </p:txBody>
      </p:sp>
    </p:spTree>
    <p:extLst>
      <p:ext uri="{BB962C8B-B14F-4D97-AF65-F5344CB8AC3E}">
        <p14:creationId xmlns:p14="http://schemas.microsoft.com/office/powerpoint/2010/main" val="2951994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51849BC-CFBA-4DBE-8DED-C3F1F02F8141}"/>
              </a:ext>
            </a:extLst>
          </p:cNvPr>
          <p:cNvSpPr>
            <a:spLocks noChangeArrowheads="1"/>
          </p:cNvSpPr>
          <p:nvPr/>
        </p:nvSpPr>
        <p:spPr bwMode="auto">
          <a:xfrm>
            <a:off x="1543050" y="171450"/>
            <a:ext cx="6858000" cy="26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6980" tIns="685584" rIns="856980" bIns="685584">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950" b="1">
                <a:solidFill>
                  <a:schemeClr val="tx2"/>
                </a:solidFill>
              </a:rPr>
              <a:t>Chernobyl Nuclear Disaster</a:t>
            </a:r>
          </a:p>
          <a:p>
            <a:pPr>
              <a:spcBef>
                <a:spcPct val="0"/>
              </a:spcBef>
              <a:buClrTx/>
              <a:buSzTx/>
              <a:buFontTx/>
              <a:buNone/>
            </a:pPr>
            <a:endParaRPr lang="en-GB" altLang="en-US" sz="900">
              <a:solidFill>
                <a:srgbClr val="0000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GB" altLang="en-US" sz="900">
              <a:solidFill>
                <a:srgbClr val="000000"/>
              </a:solidFill>
              <a:latin typeface="Times New Roman" panose="02020603050405020304" pitchFamily="18" charset="0"/>
              <a:cs typeface="Times New Roman" panose="02020603050405020304" pitchFamily="18" charset="0"/>
            </a:endParaRPr>
          </a:p>
          <a:p>
            <a:pPr>
              <a:spcBef>
                <a:spcPct val="0"/>
              </a:spcBef>
              <a:buClrTx/>
              <a:buSzTx/>
              <a:buFontTx/>
              <a:buNone/>
            </a:pPr>
            <a:r>
              <a:rPr lang="en-GB" altLang="en-US" sz="900">
                <a:solidFill>
                  <a:srgbClr val="000000"/>
                </a:solidFill>
                <a:latin typeface="Times New Roman" panose="02020603050405020304" pitchFamily="18" charset="0"/>
                <a:cs typeface="Times New Roman" panose="02020603050405020304" pitchFamily="18" charset="0"/>
              </a:rPr>
              <a:t>On April 25th -26th, 1986 the World's worst nuclear power accident occurred at </a:t>
            </a:r>
            <a:endParaRPr lang="en-GB" altLang="en-US" sz="900">
              <a:latin typeface="Times New Roman" panose="02020603050405020304" pitchFamily="18" charset="0"/>
              <a:cs typeface="Times New Roman" panose="02020603050405020304" pitchFamily="18" charset="0"/>
            </a:endParaRPr>
          </a:p>
          <a:p>
            <a:pPr>
              <a:spcBef>
                <a:spcPct val="0"/>
              </a:spcBef>
              <a:buClrTx/>
              <a:buSzTx/>
              <a:buFontTx/>
              <a:buNone/>
            </a:pPr>
            <a:r>
              <a:rPr lang="en-GB" altLang="en-US" sz="900">
                <a:solidFill>
                  <a:srgbClr val="000000"/>
                </a:solidFill>
                <a:latin typeface="Times New Roman" panose="02020603050405020304" pitchFamily="18" charset="0"/>
                <a:cs typeface="Times New Roman" panose="02020603050405020304" pitchFamily="18" charset="0"/>
              </a:rPr>
              <a:t>The Chernobyl accident killed more than 30 people immediately, and as a result of the high radiation levels in the surrounding 20-mile radius, 135,00 people had to be evacuated. </a:t>
            </a:r>
            <a:endParaRPr lang="en-GB" altLang="en-US" sz="900">
              <a:latin typeface="Times New Roman" panose="02020603050405020304" pitchFamily="18" charset="0"/>
              <a:cs typeface="Times New Roman" panose="02020603050405020304" pitchFamily="18" charset="0"/>
            </a:endParaRPr>
          </a:p>
          <a:p>
            <a:pPr>
              <a:spcBef>
                <a:spcPct val="0"/>
              </a:spcBef>
              <a:buClrTx/>
              <a:buSzTx/>
              <a:buFontTx/>
              <a:buNone/>
            </a:pPr>
            <a:endParaRPr lang="en-GB" altLang="en-US" sz="1800">
              <a:latin typeface="Times New Roman" panose="02020603050405020304" pitchFamily="18" charset="0"/>
            </a:endParaRPr>
          </a:p>
        </p:txBody>
      </p:sp>
      <p:pic>
        <p:nvPicPr>
          <p:cNvPr id="22531" name="Picture 3" descr="http://www.chernobyl.co.uk/Resources/Image2.gif">
            <a:extLst>
              <a:ext uri="{FF2B5EF4-FFF2-40B4-BE49-F238E27FC236}">
                <a16:creationId xmlns:a16="http://schemas.microsoft.com/office/drawing/2014/main" id="{341798C9-2534-4A2B-A4AD-2413D249D0A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057901" y="1943100"/>
            <a:ext cx="1393031"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a:extLst>
              <a:ext uri="{FF2B5EF4-FFF2-40B4-BE49-F238E27FC236}">
                <a16:creationId xmlns:a16="http://schemas.microsoft.com/office/drawing/2014/main" id="{4AC25E24-14C6-46DE-BC43-BF064B9ADACA}"/>
              </a:ext>
            </a:extLst>
          </p:cNvPr>
          <p:cNvSpPr>
            <a:spLocks noChangeArrowheads="1"/>
          </p:cNvSpPr>
          <p:nvPr/>
        </p:nvSpPr>
        <p:spPr bwMode="auto">
          <a:xfrm>
            <a:off x="1485900" y="1885950"/>
            <a:ext cx="51435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en-US" sz="900">
              <a:solidFill>
                <a:srgbClr val="000000"/>
              </a:solidFill>
              <a:latin typeface="Comic Sans MS" panose="030F0702030302020204" pitchFamily="66" charset="0"/>
              <a:cs typeface="Times New Roman" panose="02020603050405020304" pitchFamily="18" charset="0"/>
            </a:endParaRPr>
          </a:p>
          <a:p>
            <a:pPr eaLnBrk="1" hangingPunct="1">
              <a:spcBef>
                <a:spcPct val="0"/>
              </a:spcBef>
              <a:buClrTx/>
              <a:buSzTx/>
              <a:buFontTx/>
              <a:buNone/>
            </a:pPr>
            <a:r>
              <a:rPr lang="en-GB" altLang="en-US" sz="900">
                <a:solidFill>
                  <a:srgbClr val="000000"/>
                </a:solidFill>
                <a:latin typeface="Comic Sans MS" panose="030F0702030302020204" pitchFamily="66" charset="0"/>
                <a:cs typeface="Times New Roman" panose="02020603050405020304" pitchFamily="18" charset="0"/>
              </a:rPr>
              <a:t>Chernobyl in the former USSR (now Ukraine). The Chernobyl nuclear power plant </a:t>
            </a:r>
          </a:p>
          <a:p>
            <a:pPr eaLnBrk="1" hangingPunct="1">
              <a:spcBef>
                <a:spcPct val="0"/>
              </a:spcBef>
              <a:buClrTx/>
              <a:buSzTx/>
              <a:buFontTx/>
              <a:buNone/>
            </a:pPr>
            <a:r>
              <a:rPr lang="en-GB" altLang="en-US" sz="900">
                <a:solidFill>
                  <a:srgbClr val="000000"/>
                </a:solidFill>
                <a:latin typeface="Comic Sans MS" panose="030F0702030302020204" pitchFamily="66" charset="0"/>
                <a:cs typeface="Times New Roman" panose="02020603050405020304" pitchFamily="18" charset="0"/>
              </a:rPr>
              <a:t>located 80 miles north of Kiev had 4 reactors and whilst testing reactor number </a:t>
            </a:r>
          </a:p>
          <a:p>
            <a:pPr eaLnBrk="1" hangingPunct="1">
              <a:spcBef>
                <a:spcPct val="0"/>
              </a:spcBef>
              <a:buClrTx/>
              <a:buSzTx/>
              <a:buFontTx/>
              <a:buNone/>
            </a:pPr>
            <a:r>
              <a:rPr lang="en-GB" altLang="en-US" sz="900">
                <a:solidFill>
                  <a:srgbClr val="000000"/>
                </a:solidFill>
                <a:latin typeface="Comic Sans MS" panose="030F0702030302020204" pitchFamily="66" charset="0"/>
                <a:cs typeface="Times New Roman" panose="02020603050405020304" pitchFamily="18" charset="0"/>
              </a:rPr>
              <a:t>4 numerous safety procedures were disregarded. </a:t>
            </a:r>
          </a:p>
          <a:p>
            <a:pPr eaLnBrk="1" hangingPunct="1">
              <a:spcBef>
                <a:spcPct val="0"/>
              </a:spcBef>
              <a:buClrTx/>
              <a:buSzTx/>
              <a:buFontTx/>
              <a:buNone/>
            </a:pPr>
            <a:endParaRPr lang="en-GB" altLang="en-US" sz="900">
              <a:solidFill>
                <a:srgbClr val="000000"/>
              </a:solidFill>
              <a:latin typeface="Comic Sans MS" panose="030F0702030302020204" pitchFamily="66" charset="0"/>
              <a:cs typeface="Times New Roman" panose="02020603050405020304" pitchFamily="18" charset="0"/>
            </a:endParaRPr>
          </a:p>
          <a:p>
            <a:pPr eaLnBrk="1" hangingPunct="1">
              <a:spcBef>
                <a:spcPct val="0"/>
              </a:spcBef>
              <a:buClrTx/>
              <a:buSzTx/>
              <a:buFontTx/>
              <a:buNone/>
            </a:pPr>
            <a:r>
              <a:rPr lang="en-GB" altLang="en-US" sz="900">
                <a:solidFill>
                  <a:srgbClr val="000000"/>
                </a:solidFill>
                <a:latin typeface="Comic Sans MS" panose="030F0702030302020204" pitchFamily="66" charset="0"/>
                <a:cs typeface="Times New Roman" panose="02020603050405020304" pitchFamily="18" charset="0"/>
              </a:rPr>
              <a:t>At 1:23am the chain reaction in the reactor became out of control creating </a:t>
            </a:r>
          </a:p>
          <a:p>
            <a:pPr eaLnBrk="1" hangingPunct="1">
              <a:spcBef>
                <a:spcPct val="0"/>
              </a:spcBef>
              <a:buClrTx/>
              <a:buSzTx/>
              <a:buFontTx/>
              <a:buNone/>
            </a:pPr>
            <a:r>
              <a:rPr lang="en-GB" altLang="en-US" sz="900">
                <a:solidFill>
                  <a:srgbClr val="000000"/>
                </a:solidFill>
                <a:latin typeface="Comic Sans MS" panose="030F0702030302020204" pitchFamily="66" charset="0"/>
                <a:cs typeface="Times New Roman" panose="02020603050405020304" pitchFamily="18" charset="0"/>
              </a:rPr>
              <a:t>explosions and a fireball which blew off the reactor's heavy steel and concrete lid.</a:t>
            </a:r>
            <a:endParaRPr lang="en-GB" altLang="en-US" sz="900">
              <a:latin typeface="Times New Roman" panose="02020603050405020304" pitchFamily="18" charset="0"/>
              <a:cs typeface="Times New Roman" panose="02020603050405020304" pitchFamily="18" charset="0"/>
            </a:endParaRPr>
          </a:p>
          <a:p>
            <a:pPr>
              <a:spcBef>
                <a:spcPct val="0"/>
              </a:spcBef>
              <a:buClrTx/>
              <a:buSzTx/>
              <a:buFontTx/>
              <a:buNone/>
            </a:pPr>
            <a:endParaRPr lang="en-GB" altLang="en-US" sz="1800">
              <a:latin typeface="Times New Roman" panose="02020603050405020304" pitchFamily="18" charset="0"/>
            </a:endParaRPr>
          </a:p>
        </p:txBody>
      </p:sp>
    </p:spTree>
    <p:extLst>
      <p:ext uri="{BB962C8B-B14F-4D97-AF65-F5344CB8AC3E}">
        <p14:creationId xmlns:p14="http://schemas.microsoft.com/office/powerpoint/2010/main" val="1407798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674BFE6D-AF33-45F2-A613-982C61D44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742950"/>
            <a:ext cx="2757488"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485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47DA0D9-8EB4-40FE-BE93-9B878070E55F}"/>
              </a:ext>
            </a:extLst>
          </p:cNvPr>
          <p:cNvSpPr>
            <a:spLocks noGrp="1" noChangeArrowheads="1"/>
          </p:cNvSpPr>
          <p:nvPr>
            <p:ph type="title"/>
          </p:nvPr>
        </p:nvSpPr>
        <p:spPr>
          <a:xfrm>
            <a:off x="1439466" y="573881"/>
            <a:ext cx="5829300" cy="857250"/>
          </a:xfrm>
        </p:spPr>
        <p:txBody>
          <a:bodyPr/>
          <a:lstStyle/>
          <a:p>
            <a:pPr algn="ctr" eaLnBrk="1" hangingPunct="1"/>
            <a:r>
              <a:rPr lang="en-GB" altLang="en-US" sz="2400">
                <a:solidFill>
                  <a:schemeClr val="accent1"/>
                </a:solidFill>
                <a:cs typeface="Arial" panose="020B0604020202020204" pitchFamily="34" charset="0"/>
              </a:rPr>
              <a:t>Children are the main victims of </a:t>
            </a:r>
            <a:br>
              <a:rPr lang="en-GB" altLang="en-US" sz="2400">
                <a:solidFill>
                  <a:schemeClr val="accent1"/>
                </a:solidFill>
                <a:cs typeface="Arial" panose="020B0604020202020204" pitchFamily="34" charset="0"/>
              </a:rPr>
            </a:br>
            <a:r>
              <a:rPr lang="en-GB" altLang="en-US" sz="2400">
                <a:solidFill>
                  <a:schemeClr val="accent1"/>
                </a:solidFill>
                <a:cs typeface="Arial" panose="020B0604020202020204" pitchFamily="34" charset="0"/>
              </a:rPr>
              <a:t>the reactor disaster</a:t>
            </a:r>
            <a:br>
              <a:rPr lang="en-GB" altLang="en-US" sz="2400">
                <a:solidFill>
                  <a:schemeClr val="accent1"/>
                </a:solidFill>
                <a:cs typeface="Arial" panose="020B0604020202020204" pitchFamily="34" charset="0"/>
              </a:rPr>
            </a:br>
            <a:endParaRPr lang="en-GB" altLang="en-US" sz="2400">
              <a:solidFill>
                <a:schemeClr val="accent1"/>
              </a:solidFill>
              <a:cs typeface="Arial" panose="020B0604020202020204" pitchFamily="34" charset="0"/>
            </a:endParaRPr>
          </a:p>
        </p:txBody>
      </p:sp>
      <p:sp>
        <p:nvSpPr>
          <p:cNvPr id="28675" name="Rectangle 3">
            <a:extLst>
              <a:ext uri="{FF2B5EF4-FFF2-40B4-BE49-F238E27FC236}">
                <a16:creationId xmlns:a16="http://schemas.microsoft.com/office/drawing/2014/main" id="{4FC9FF0B-F7C9-4BBA-8F6B-1C587C4709A4}"/>
              </a:ext>
            </a:extLst>
          </p:cNvPr>
          <p:cNvSpPr>
            <a:spLocks noChangeArrowheads="1"/>
          </p:cNvSpPr>
          <p:nvPr/>
        </p:nvSpPr>
        <p:spPr bwMode="auto">
          <a:xfrm>
            <a:off x="1045369" y="1637110"/>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350"/>
          </a:p>
        </p:txBody>
      </p:sp>
      <p:pic>
        <p:nvPicPr>
          <p:cNvPr id="28676" name="Picture 4" descr="26krankesKind">
            <a:extLst>
              <a:ext uri="{FF2B5EF4-FFF2-40B4-BE49-F238E27FC236}">
                <a16:creationId xmlns:a16="http://schemas.microsoft.com/office/drawing/2014/main" id="{8B06FDE1-079F-41BA-A611-A4CF6D924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179" y="1707356"/>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876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nna_before">
            <a:extLst>
              <a:ext uri="{FF2B5EF4-FFF2-40B4-BE49-F238E27FC236}">
                <a16:creationId xmlns:a16="http://schemas.microsoft.com/office/drawing/2014/main" id="{F1D25318-52BE-40BE-A7FC-5335D0ABB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800100"/>
            <a:ext cx="1955006" cy="346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961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0C3F27F-42BD-49F3-BBF8-804B43C3FED8}"/>
              </a:ext>
            </a:extLst>
          </p:cNvPr>
          <p:cNvSpPr>
            <a:spLocks noChangeArrowheads="1"/>
          </p:cNvSpPr>
          <p:nvPr/>
        </p:nvSpPr>
        <p:spPr bwMode="auto">
          <a:xfrm>
            <a:off x="1485901" y="285750"/>
            <a:ext cx="5612606" cy="312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a:solidFill>
                  <a:schemeClr val="tx2"/>
                </a:solidFill>
              </a:rPr>
              <a:t>World: Asia-Pacific</a:t>
            </a:r>
          </a:p>
          <a:p>
            <a:pPr eaLnBrk="1" hangingPunct="1">
              <a:spcBef>
                <a:spcPct val="0"/>
              </a:spcBef>
              <a:buClrTx/>
              <a:buSzTx/>
              <a:buFontTx/>
              <a:buNone/>
            </a:pPr>
            <a:endParaRPr lang="en-US" altLang="en-US" sz="1800">
              <a:solidFill>
                <a:schemeClr val="tx2"/>
              </a:solidFill>
            </a:endParaRPr>
          </a:p>
          <a:p>
            <a:pPr eaLnBrk="1" hangingPunct="1">
              <a:spcBef>
                <a:spcPct val="0"/>
              </a:spcBef>
              <a:buClrTx/>
              <a:buSzTx/>
              <a:buFontTx/>
              <a:buNone/>
            </a:pPr>
            <a:r>
              <a:rPr lang="en-US" altLang="en-US" sz="1800">
                <a:solidFill>
                  <a:schemeClr val="accent1"/>
                </a:solidFill>
              </a:rPr>
              <a:t>Japan's vital but unpopular nuclear industry</a:t>
            </a:r>
            <a:r>
              <a:rPr lang="en-US" altLang="en-US" sz="1200">
                <a:solidFill>
                  <a:srgbClr val="000000"/>
                </a:solidFill>
                <a:latin typeface="Times" panose="02020603050405020304" pitchFamily="18" charset="0"/>
              </a:rPr>
              <a:t> </a:t>
            </a:r>
          </a:p>
          <a:p>
            <a:pPr eaLnBrk="1" hangingPunct="1">
              <a:spcBef>
                <a:spcPct val="0"/>
              </a:spcBef>
              <a:buClrTx/>
              <a:buSzTx/>
              <a:buFontTx/>
              <a:buNone/>
            </a:pPr>
            <a:endParaRPr lang="en-US" altLang="en-US" sz="1200">
              <a:solidFill>
                <a:srgbClr val="000000"/>
              </a:solidFill>
              <a:latin typeface="Times" panose="02020603050405020304" pitchFamily="18" charset="0"/>
            </a:endParaRPr>
          </a:p>
          <a:p>
            <a:pPr eaLnBrk="1" hangingPunct="1">
              <a:spcBef>
                <a:spcPct val="0"/>
              </a:spcBef>
              <a:buClrTx/>
              <a:buSzTx/>
              <a:buFontTx/>
              <a:buNone/>
            </a:pPr>
            <a:r>
              <a:rPr lang="en-US" altLang="en-US" sz="750">
                <a:solidFill>
                  <a:srgbClr val="000000"/>
                </a:solidFill>
              </a:rPr>
              <a:t>The Tokaimura fire was the latest in a series of accidents</a:t>
            </a:r>
            <a:r>
              <a:rPr lang="en-US" altLang="en-US" sz="1200">
                <a:solidFill>
                  <a:srgbClr val="000000"/>
                </a:solidFill>
                <a:latin typeface="Times" panose="02020603050405020304" pitchFamily="18" charset="0"/>
              </a:rPr>
              <a:t> </a:t>
            </a:r>
          </a:p>
          <a:p>
            <a:pPr eaLnBrk="1" hangingPunct="1">
              <a:spcBef>
                <a:spcPct val="0"/>
              </a:spcBef>
              <a:buClrTx/>
              <a:buSzTx/>
              <a:buFontTx/>
              <a:buNone/>
            </a:pPr>
            <a:endParaRPr lang="en-US" altLang="en-US" sz="1200">
              <a:solidFill>
                <a:srgbClr val="000000"/>
              </a:solidFill>
              <a:latin typeface="Times" panose="02020603050405020304" pitchFamily="18" charset="0"/>
            </a:endParaRPr>
          </a:p>
          <a:p>
            <a:pPr eaLnBrk="1" hangingPunct="1">
              <a:spcBef>
                <a:spcPct val="0"/>
              </a:spcBef>
              <a:buClrTx/>
              <a:buSzTx/>
              <a:buFontTx/>
              <a:buNone/>
            </a:pPr>
            <a:r>
              <a:rPr lang="en-US" altLang="en-US" sz="975">
                <a:solidFill>
                  <a:srgbClr val="000000"/>
                </a:solidFill>
              </a:rPr>
              <a:t>Japan's nuclear industry faces its most serious crisis following the radiation leak at the Tokaimura uranium-processing facility.</a:t>
            </a:r>
          </a:p>
          <a:p>
            <a:pPr eaLnBrk="1" hangingPunct="1">
              <a:spcBef>
                <a:spcPct val="0"/>
              </a:spcBef>
              <a:buClrTx/>
              <a:buSzTx/>
              <a:buFontTx/>
              <a:buNone/>
            </a:pPr>
            <a:endParaRPr lang="en-US" altLang="en-US" sz="975">
              <a:solidFill>
                <a:srgbClr val="000000"/>
              </a:solidFill>
            </a:endParaRPr>
          </a:p>
          <a:p>
            <a:pPr eaLnBrk="1" hangingPunct="1">
              <a:spcBef>
                <a:spcPct val="0"/>
              </a:spcBef>
              <a:buClrTx/>
              <a:buSzTx/>
              <a:buFontTx/>
              <a:buNone/>
            </a:pPr>
            <a:r>
              <a:rPr lang="en-US" altLang="en-US" sz="975">
                <a:solidFill>
                  <a:srgbClr val="000000"/>
                </a:solidFill>
              </a:rPr>
              <a:t>This is only the latest in a series of accidents, fires and leaks which have undermined public confidence in the safety of nuclear power.</a:t>
            </a:r>
          </a:p>
          <a:p>
            <a:pPr eaLnBrk="1" hangingPunct="1">
              <a:spcBef>
                <a:spcPct val="0"/>
              </a:spcBef>
              <a:buClrTx/>
              <a:buSzTx/>
              <a:buFontTx/>
              <a:buNone/>
            </a:pPr>
            <a:endParaRPr lang="en-US" altLang="en-US" sz="975">
              <a:solidFill>
                <a:srgbClr val="000000"/>
              </a:solidFill>
            </a:endParaRPr>
          </a:p>
          <a:p>
            <a:pPr eaLnBrk="1" hangingPunct="1">
              <a:spcBef>
                <a:spcPct val="0"/>
              </a:spcBef>
              <a:buClrTx/>
              <a:buSzTx/>
              <a:buFontTx/>
              <a:buNone/>
            </a:pPr>
            <a:r>
              <a:rPr lang="en-US" altLang="en-US" sz="975">
                <a:solidFill>
                  <a:srgbClr val="000000"/>
                </a:solidFill>
              </a:rPr>
              <a:t> According to the Japanese Science and Technology Agency, tests on two of those closest to the leak suggest they were subjected to radiation "equivalent to exposure to an atomic bomb".</a:t>
            </a:r>
          </a:p>
          <a:p>
            <a:pPr eaLnBrk="1" hangingPunct="1">
              <a:spcBef>
                <a:spcPct val="0"/>
              </a:spcBef>
              <a:buClrTx/>
              <a:buSzTx/>
              <a:buFontTx/>
              <a:buNone/>
            </a:pPr>
            <a:endParaRPr lang="en-US" altLang="en-US" sz="975">
              <a:solidFill>
                <a:srgbClr val="000000"/>
              </a:solidFill>
            </a:endParaRPr>
          </a:p>
          <a:p>
            <a:pPr eaLnBrk="1" hangingPunct="1">
              <a:spcBef>
                <a:spcPct val="0"/>
              </a:spcBef>
              <a:buClrTx/>
              <a:buSzTx/>
              <a:buFontTx/>
              <a:buNone/>
            </a:pPr>
            <a:r>
              <a:rPr lang="en-US" altLang="en-US" sz="975">
                <a:solidFill>
                  <a:srgbClr val="000000"/>
                </a:solidFill>
              </a:rPr>
              <a:t>The statement will provide an unpleasant echo for the Japanese public, which is still greatly influenced by the dropping of atomic bombs on Hiroshima and Nagasaki in World War Two.</a:t>
            </a:r>
          </a:p>
        </p:txBody>
      </p:sp>
      <p:pic>
        <p:nvPicPr>
          <p:cNvPr id="34819" name="Picture 3" descr="_463100_kneeling300">
            <a:extLst>
              <a:ext uri="{FF2B5EF4-FFF2-40B4-BE49-F238E27FC236}">
                <a16:creationId xmlns:a16="http://schemas.microsoft.com/office/drawing/2014/main" id="{9C454487-76E4-4A79-B40A-59E7726E5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422" y="3381375"/>
            <a:ext cx="21431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_463100_police300">
            <a:extLst>
              <a:ext uri="{FF2B5EF4-FFF2-40B4-BE49-F238E27FC236}">
                <a16:creationId xmlns:a16="http://schemas.microsoft.com/office/drawing/2014/main" id="{57F68E2C-EEDC-4314-AEB9-51B5888B2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0" y="3371850"/>
            <a:ext cx="21431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348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BD6600EB-E03C-47AB-83CC-50154F654CB0}"/>
              </a:ext>
            </a:extLst>
          </p:cNvPr>
          <p:cNvSpPr>
            <a:spLocks noGrp="1" noChangeArrowheads="1"/>
          </p:cNvSpPr>
          <p:nvPr>
            <p:ph type="title"/>
          </p:nvPr>
        </p:nvSpPr>
        <p:spPr>
          <a:xfrm>
            <a:off x="1494235" y="141685"/>
            <a:ext cx="6172200" cy="854869"/>
          </a:xfrm>
        </p:spPr>
        <p:txBody>
          <a:bodyPr/>
          <a:lstStyle/>
          <a:p>
            <a:pPr algn="ctr" eaLnBrk="1" hangingPunct="1"/>
            <a:r>
              <a:rPr lang="en-GB" altLang="en-US" sz="2850" b="1"/>
              <a:t>Trans-Alaska Pipeline</a:t>
            </a:r>
            <a:r>
              <a:rPr lang="en-GB" altLang="en-US" sz="2850"/>
              <a:t> </a:t>
            </a:r>
            <a:br>
              <a:rPr lang="en-GB" altLang="en-US" sz="2850"/>
            </a:br>
            <a:r>
              <a:rPr lang="en-GB" altLang="en-US" sz="2850"/>
              <a:t>Prudhoe Bay </a:t>
            </a:r>
            <a:r>
              <a:rPr lang="en-US" altLang="en-US" sz="2850">
                <a:latin typeface="World Wind dings" pitchFamily="2" charset="0"/>
              </a:rPr>
              <a:t>J</a:t>
            </a:r>
            <a:r>
              <a:rPr lang="en-GB" altLang="en-US" sz="2850"/>
              <a:t> Valdez</a:t>
            </a:r>
          </a:p>
        </p:txBody>
      </p:sp>
      <p:sp>
        <p:nvSpPr>
          <p:cNvPr id="36867" name="Rectangle 3">
            <a:extLst>
              <a:ext uri="{FF2B5EF4-FFF2-40B4-BE49-F238E27FC236}">
                <a16:creationId xmlns:a16="http://schemas.microsoft.com/office/drawing/2014/main" id="{01DAF74B-92C4-40C3-AB97-0F61FD20816C}"/>
              </a:ext>
            </a:extLst>
          </p:cNvPr>
          <p:cNvSpPr>
            <a:spLocks noGrp="1" noChangeArrowheads="1"/>
          </p:cNvSpPr>
          <p:nvPr>
            <p:ph type="body" idx="1"/>
          </p:nvPr>
        </p:nvSpPr>
        <p:spPr/>
        <p:txBody>
          <a:bodyPr/>
          <a:lstStyle/>
          <a:p>
            <a:pPr eaLnBrk="1" hangingPunct="1"/>
            <a:endParaRPr lang="en-US" altLang="en-US"/>
          </a:p>
        </p:txBody>
      </p:sp>
      <p:pic>
        <p:nvPicPr>
          <p:cNvPr id="36868" name="Picture 4" descr="dalton15">
            <a:extLst>
              <a:ext uri="{FF2B5EF4-FFF2-40B4-BE49-F238E27FC236}">
                <a16:creationId xmlns:a16="http://schemas.microsoft.com/office/drawing/2014/main" id="{F6635DB4-AB04-44FA-AD82-EF628B21C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241" y="1059656"/>
            <a:ext cx="4994672"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919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5199917-DE01-468A-8FE2-9D57B9C5A167}"/>
              </a:ext>
            </a:extLst>
          </p:cNvPr>
          <p:cNvSpPr>
            <a:spLocks noGrp="1" noChangeArrowheads="1"/>
          </p:cNvSpPr>
          <p:nvPr>
            <p:ph type="title"/>
          </p:nvPr>
        </p:nvSpPr>
        <p:spPr/>
        <p:txBody>
          <a:bodyPr/>
          <a:lstStyle/>
          <a:p>
            <a:pPr eaLnBrk="1" hangingPunct="1"/>
            <a:endParaRPr lang="en-US" altLang="en-US"/>
          </a:p>
        </p:txBody>
      </p:sp>
      <p:sp>
        <p:nvSpPr>
          <p:cNvPr id="38915" name="Rectangle 3">
            <a:extLst>
              <a:ext uri="{FF2B5EF4-FFF2-40B4-BE49-F238E27FC236}">
                <a16:creationId xmlns:a16="http://schemas.microsoft.com/office/drawing/2014/main" id="{92125B0D-C456-49DA-B63E-3BAE7E546444}"/>
              </a:ext>
            </a:extLst>
          </p:cNvPr>
          <p:cNvSpPr>
            <a:spLocks noGrp="1" noChangeArrowheads="1"/>
          </p:cNvSpPr>
          <p:nvPr>
            <p:ph type="body" idx="1"/>
          </p:nvPr>
        </p:nvSpPr>
        <p:spPr/>
        <p:txBody>
          <a:bodyPr/>
          <a:lstStyle/>
          <a:p>
            <a:pPr eaLnBrk="1" hangingPunct="1"/>
            <a:endParaRPr lang="en-US" altLang="en-US"/>
          </a:p>
        </p:txBody>
      </p:sp>
      <p:pic>
        <p:nvPicPr>
          <p:cNvPr id="38916" name="Picture 4" descr="Photo of Trans-Alaska Pipeline Prudhoe Bay Arctic AK winter scenic">
            <a:extLst>
              <a:ext uri="{FF2B5EF4-FFF2-40B4-BE49-F238E27FC236}">
                <a16:creationId xmlns:a16="http://schemas.microsoft.com/office/drawing/2014/main" id="{BF2A6114-AEF8-4B79-811C-6D4CA9DD2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888" y="539354"/>
            <a:ext cx="6318647" cy="419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177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4CC75F9E-E307-4281-ABDC-C3BBDC77688F}"/>
              </a:ext>
            </a:extLst>
          </p:cNvPr>
          <p:cNvSpPr>
            <a:spLocks noGrp="1" noChangeArrowheads="1"/>
          </p:cNvSpPr>
          <p:nvPr>
            <p:ph type="title"/>
          </p:nvPr>
        </p:nvSpPr>
        <p:spPr/>
        <p:txBody>
          <a:bodyPr/>
          <a:lstStyle/>
          <a:p>
            <a:pPr eaLnBrk="1" hangingPunct="1"/>
            <a:endParaRPr lang="en-US" altLang="en-US"/>
          </a:p>
        </p:txBody>
      </p:sp>
      <p:pic>
        <p:nvPicPr>
          <p:cNvPr id="39939" name="Picture 3" descr="Photo of Trans-Alaska Pipeline North Slope Prudhoe Bay AK Arctic Winter Scenic Snow">
            <a:extLst>
              <a:ext uri="{FF2B5EF4-FFF2-40B4-BE49-F238E27FC236}">
                <a16:creationId xmlns:a16="http://schemas.microsoft.com/office/drawing/2014/main" id="{90A2410E-D90F-42B0-837D-0E83D57D3A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50282" y="-1100138"/>
            <a:ext cx="4637485" cy="7096125"/>
          </a:xfrm>
          <a:noFill/>
        </p:spPr>
      </p:pic>
    </p:spTree>
    <p:extLst>
      <p:ext uri="{BB962C8B-B14F-4D97-AF65-F5344CB8AC3E}">
        <p14:creationId xmlns:p14="http://schemas.microsoft.com/office/powerpoint/2010/main" val="373817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AC0959A-44EA-43A6-8991-F3F29D122EC9}"/>
              </a:ext>
            </a:extLst>
          </p:cNvPr>
          <p:cNvSpPr>
            <a:spLocks noGrp="1" noChangeArrowheads="1"/>
          </p:cNvSpPr>
          <p:nvPr>
            <p:ph type="title"/>
          </p:nvPr>
        </p:nvSpPr>
        <p:spPr/>
        <p:txBody>
          <a:bodyPr/>
          <a:lstStyle/>
          <a:p>
            <a:pPr eaLnBrk="1" hangingPunct="1"/>
            <a:endParaRPr lang="en-US" altLang="en-US"/>
          </a:p>
        </p:txBody>
      </p:sp>
      <p:sp>
        <p:nvSpPr>
          <p:cNvPr id="40963" name="Rectangle 3">
            <a:extLst>
              <a:ext uri="{FF2B5EF4-FFF2-40B4-BE49-F238E27FC236}">
                <a16:creationId xmlns:a16="http://schemas.microsoft.com/office/drawing/2014/main" id="{03A6572C-96AE-427A-AE7F-33E15A1C5C1F}"/>
              </a:ext>
            </a:extLst>
          </p:cNvPr>
          <p:cNvSpPr>
            <a:spLocks noGrp="1" noChangeArrowheads="1"/>
          </p:cNvSpPr>
          <p:nvPr>
            <p:ph type="body" idx="1"/>
          </p:nvPr>
        </p:nvSpPr>
        <p:spPr/>
        <p:txBody>
          <a:bodyPr/>
          <a:lstStyle/>
          <a:p>
            <a:pPr eaLnBrk="1" hangingPunct="1"/>
            <a:endParaRPr lang="en-US" altLang="en-US"/>
          </a:p>
        </p:txBody>
      </p:sp>
      <p:pic>
        <p:nvPicPr>
          <p:cNvPr id="40964" name="Picture 4" descr="F0195-04">
            <a:extLst>
              <a:ext uri="{FF2B5EF4-FFF2-40B4-BE49-F238E27FC236}">
                <a16:creationId xmlns:a16="http://schemas.microsoft.com/office/drawing/2014/main" id="{AF697A61-0F19-4631-8E12-1FF7F46FA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010" y="573881"/>
            <a:ext cx="5130403"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783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BC1E386D-58E2-4FF1-8CC1-F6DED5B6E763}"/>
              </a:ext>
            </a:extLst>
          </p:cNvPr>
          <p:cNvSpPr>
            <a:spLocks noGrp="1" noChangeArrowheads="1"/>
          </p:cNvSpPr>
          <p:nvPr>
            <p:ph type="title"/>
          </p:nvPr>
        </p:nvSpPr>
        <p:spPr/>
        <p:txBody>
          <a:bodyPr/>
          <a:lstStyle/>
          <a:p>
            <a:pPr algn="ctr" eaLnBrk="1" hangingPunct="1"/>
            <a:r>
              <a:rPr lang="en-GB" altLang="en-US" sz="1500" b="1">
                <a:solidFill>
                  <a:srgbClr val="090264"/>
                </a:solidFill>
              </a:rPr>
              <a:t>23 March, 1989</a:t>
            </a:r>
          </a:p>
        </p:txBody>
      </p:sp>
      <p:pic>
        <p:nvPicPr>
          <p:cNvPr id="41987" name="Picture 3">
            <a:extLst>
              <a:ext uri="{FF2B5EF4-FFF2-40B4-BE49-F238E27FC236}">
                <a16:creationId xmlns:a16="http://schemas.microsoft.com/office/drawing/2014/main" id="{3A604E5F-1454-4C14-830D-05029A9076A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494235" y="607219"/>
            <a:ext cx="6172200" cy="4536281"/>
          </a:xfrm>
        </p:spPr>
      </p:pic>
    </p:spTree>
    <p:extLst>
      <p:ext uri="{BB962C8B-B14F-4D97-AF65-F5344CB8AC3E}">
        <p14:creationId xmlns:p14="http://schemas.microsoft.com/office/powerpoint/2010/main" val="2318990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98543F3-16F0-4BDF-97ED-4F047896087C}"/>
              </a:ext>
            </a:extLst>
          </p:cNvPr>
          <p:cNvSpPr>
            <a:spLocks noGrp="1"/>
          </p:cNvSpPr>
          <p:nvPr>
            <p:ph type="subTitle" idx="1"/>
          </p:nvPr>
        </p:nvSpPr>
        <p:spPr/>
        <p:txBody>
          <a:bodyPr/>
          <a:lstStyle/>
          <a:p>
            <a:endParaRPr lang="en-GB"/>
          </a:p>
        </p:txBody>
      </p:sp>
      <p:sp>
        <p:nvSpPr>
          <p:cNvPr id="3" name="Subtitle 2">
            <a:extLst>
              <a:ext uri="{FF2B5EF4-FFF2-40B4-BE49-F238E27FC236}">
                <a16:creationId xmlns:a16="http://schemas.microsoft.com/office/drawing/2014/main" id="{9838E194-7A69-44AB-BA40-E62AD8317B6F}"/>
              </a:ext>
            </a:extLst>
          </p:cNvPr>
          <p:cNvSpPr>
            <a:spLocks noGrp="1"/>
          </p:cNvSpPr>
          <p:nvPr>
            <p:ph type="subTitle" idx="2"/>
          </p:nvPr>
        </p:nvSpPr>
        <p:spPr/>
        <p:txBody>
          <a:bodyPr/>
          <a:lstStyle/>
          <a:p>
            <a:endParaRPr lang="en-GB"/>
          </a:p>
        </p:txBody>
      </p:sp>
      <p:sp>
        <p:nvSpPr>
          <p:cNvPr id="4" name="Subtitle 3">
            <a:extLst>
              <a:ext uri="{FF2B5EF4-FFF2-40B4-BE49-F238E27FC236}">
                <a16:creationId xmlns:a16="http://schemas.microsoft.com/office/drawing/2014/main" id="{CDDBEAFB-9179-4AD9-B0E1-9D08B6F07C37}"/>
              </a:ext>
            </a:extLst>
          </p:cNvPr>
          <p:cNvSpPr>
            <a:spLocks noGrp="1"/>
          </p:cNvSpPr>
          <p:nvPr>
            <p:ph type="subTitle" idx="3"/>
          </p:nvPr>
        </p:nvSpPr>
        <p:spPr/>
        <p:txBody>
          <a:bodyPr/>
          <a:lstStyle/>
          <a:p>
            <a:endParaRPr lang="en-GB"/>
          </a:p>
        </p:txBody>
      </p:sp>
      <p:sp>
        <p:nvSpPr>
          <p:cNvPr id="5" name="Subtitle 4">
            <a:extLst>
              <a:ext uri="{FF2B5EF4-FFF2-40B4-BE49-F238E27FC236}">
                <a16:creationId xmlns:a16="http://schemas.microsoft.com/office/drawing/2014/main" id="{10C326C3-910C-424A-836D-644AA9AEC095}"/>
              </a:ext>
            </a:extLst>
          </p:cNvPr>
          <p:cNvSpPr>
            <a:spLocks noGrp="1"/>
          </p:cNvSpPr>
          <p:nvPr>
            <p:ph type="subTitle" idx="4"/>
          </p:nvPr>
        </p:nvSpPr>
        <p:spPr/>
        <p:txBody>
          <a:bodyPr/>
          <a:lstStyle/>
          <a:p>
            <a:endParaRPr lang="en-GB"/>
          </a:p>
        </p:txBody>
      </p:sp>
      <p:sp>
        <p:nvSpPr>
          <p:cNvPr id="6" name="Title 5">
            <a:extLst>
              <a:ext uri="{FF2B5EF4-FFF2-40B4-BE49-F238E27FC236}">
                <a16:creationId xmlns:a16="http://schemas.microsoft.com/office/drawing/2014/main" id="{FFD5D330-42DC-4FF0-8409-EF248481036C}"/>
              </a:ext>
            </a:extLst>
          </p:cNvPr>
          <p:cNvSpPr>
            <a:spLocks noGrp="1"/>
          </p:cNvSpPr>
          <p:nvPr>
            <p:ph type="title"/>
          </p:nvPr>
        </p:nvSpPr>
        <p:spPr>
          <a:xfrm>
            <a:off x="822577" y="2114077"/>
            <a:ext cx="7700100" cy="500700"/>
          </a:xfrm>
        </p:spPr>
        <p:txBody>
          <a:bodyPr/>
          <a:lstStyle/>
          <a:p>
            <a:endParaRPr lang="en-GB"/>
          </a:p>
        </p:txBody>
      </p:sp>
      <p:sp>
        <p:nvSpPr>
          <p:cNvPr id="8" name="TextBox 7">
            <a:extLst>
              <a:ext uri="{FF2B5EF4-FFF2-40B4-BE49-F238E27FC236}">
                <a16:creationId xmlns:a16="http://schemas.microsoft.com/office/drawing/2014/main" id="{1EF01D3E-16AE-4A41-9172-802BE188E76E}"/>
              </a:ext>
            </a:extLst>
          </p:cNvPr>
          <p:cNvSpPr txBox="1"/>
          <p:nvPr/>
        </p:nvSpPr>
        <p:spPr>
          <a:xfrm>
            <a:off x="1015238" y="655840"/>
            <a:ext cx="7113524" cy="255454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CC9900"/>
              </a:buClr>
              <a:buSzPct val="65000"/>
              <a:buFont typeface="Wingdings" pitchFamily="2" charset="2"/>
              <a:buNone/>
              <a:tabLst/>
              <a:defRPr/>
            </a:pPr>
            <a:r>
              <a:rPr kumimoji="0" lang="en-GB" sz="2000" b="0" i="0" u="none" strike="noStrike" kern="1200" cap="none" spc="0" normalizeH="0" baseline="0" noProof="0" dirty="0">
                <a:ln>
                  <a:noFill/>
                </a:ln>
                <a:solidFill>
                  <a:srgbClr val="000000"/>
                </a:solidFill>
                <a:effectLst/>
                <a:uLnTx/>
                <a:uFillTx/>
                <a:latin typeface="Comic Sans MS" pitchFamily="66" charset="0"/>
                <a:ea typeface="+mn-ea"/>
                <a:cs typeface="+mn-cs"/>
              </a:rPr>
              <a:t>Coal, oil and gas are called "</a:t>
            </a:r>
            <a:r>
              <a:rPr kumimoji="0" lang="en-GB" sz="2000" b="0" i="0" u="none" strike="noStrike" kern="1200" cap="none" spc="0" normalizeH="0" baseline="0" noProof="0" dirty="0">
                <a:ln>
                  <a:noFill/>
                </a:ln>
                <a:solidFill>
                  <a:srgbClr val="006633"/>
                </a:solidFill>
                <a:effectLst/>
                <a:uLnTx/>
                <a:uFillTx/>
                <a:latin typeface="Comic Sans MS" pitchFamily="66" charset="0"/>
                <a:ea typeface="+mn-ea"/>
                <a:cs typeface="+mn-cs"/>
              </a:rPr>
              <a:t>fossil fuels</a:t>
            </a:r>
            <a:r>
              <a:rPr kumimoji="0" lang="en-GB" sz="2000" b="0" i="0" u="none" strike="noStrike" kern="1200" cap="none" spc="0" normalizeH="0" baseline="0" noProof="0" dirty="0">
                <a:ln>
                  <a:noFill/>
                </a:ln>
                <a:solidFill>
                  <a:srgbClr val="000000"/>
                </a:solidFill>
                <a:effectLst/>
                <a:uLnTx/>
                <a:uFillTx/>
                <a:latin typeface="Comic Sans MS" pitchFamily="66" charset="0"/>
                <a:ea typeface="+mn-ea"/>
                <a:cs typeface="+mn-cs"/>
              </a:rPr>
              <a:t>" because they have been formed from the fossilised remains of prehistoric plants and animals. </a:t>
            </a:r>
          </a:p>
          <a:p>
            <a:pPr marL="0" marR="0" lvl="0" indent="0" algn="l" defTabSz="914400" rtl="0" eaLnBrk="0" fontAlgn="base" latinLnBrk="0" hangingPunct="0">
              <a:lnSpc>
                <a:spcPct val="100000"/>
              </a:lnSpc>
              <a:spcBef>
                <a:spcPct val="0"/>
              </a:spcBef>
              <a:spcAft>
                <a:spcPct val="0"/>
              </a:spcAft>
              <a:buClr>
                <a:srgbClr val="CC9900"/>
              </a:buClr>
              <a:buSzPct val="65000"/>
              <a:buFont typeface="Wingdings" pitchFamily="2" charset="2"/>
              <a:buNone/>
              <a:tabLst/>
              <a:defRPr/>
            </a:pPr>
            <a:endParaRPr kumimoji="0" lang="en-GB" sz="2000" b="0" i="0" u="none" strike="noStrike" kern="1200" cap="none" spc="0" normalizeH="0" baseline="0" noProof="0" dirty="0">
              <a:ln>
                <a:noFill/>
              </a:ln>
              <a:solidFill>
                <a:srgbClr val="000000"/>
              </a:solidFill>
              <a:effectLst/>
              <a:uLnTx/>
              <a:uFillTx/>
              <a:latin typeface="Comic Sans MS" pitchFamily="66" charset="0"/>
              <a:ea typeface="+mn-ea"/>
              <a:cs typeface="+mn-cs"/>
            </a:endParaRPr>
          </a:p>
          <a:p>
            <a:pPr marL="0" marR="0" lvl="0" indent="0" algn="l" defTabSz="914400" rtl="0" eaLnBrk="0" fontAlgn="base" latinLnBrk="0" hangingPunct="0">
              <a:lnSpc>
                <a:spcPct val="100000"/>
              </a:lnSpc>
              <a:spcBef>
                <a:spcPct val="0"/>
              </a:spcBef>
              <a:spcAft>
                <a:spcPct val="0"/>
              </a:spcAft>
              <a:buClr>
                <a:srgbClr val="CC9900"/>
              </a:buClr>
              <a:buSzPct val="65000"/>
              <a:buFont typeface="Wingdings" pitchFamily="2" charset="2"/>
              <a:buNone/>
              <a:tabLst/>
              <a:defRPr/>
            </a:pPr>
            <a:r>
              <a:rPr kumimoji="0" lang="en-GB" sz="2000" b="0" i="0" u="none" strike="noStrike" kern="1200" cap="none" spc="0" normalizeH="0" baseline="0" noProof="0" dirty="0">
                <a:ln>
                  <a:noFill/>
                </a:ln>
                <a:solidFill>
                  <a:srgbClr val="000000"/>
                </a:solidFill>
                <a:effectLst/>
                <a:uLnTx/>
                <a:uFillTx/>
                <a:latin typeface="Comic Sans MS" pitchFamily="66" charset="0"/>
                <a:ea typeface="+mn-ea"/>
                <a:cs typeface="+mn-cs"/>
              </a:rPr>
              <a:t>At the time this page was written, they provided around 72% of the world's electrical power, and </a:t>
            </a:r>
          </a:p>
          <a:p>
            <a:pPr marL="0" marR="0" lvl="0" indent="0" algn="l" defTabSz="914400" rtl="0" eaLnBrk="0" fontAlgn="base" latinLnBrk="0" hangingPunct="0">
              <a:lnSpc>
                <a:spcPct val="100000"/>
              </a:lnSpc>
              <a:spcBef>
                <a:spcPct val="0"/>
              </a:spcBef>
              <a:spcAft>
                <a:spcPct val="0"/>
              </a:spcAft>
              <a:buClr>
                <a:srgbClr val="CC9900"/>
              </a:buClr>
              <a:buSzPct val="65000"/>
              <a:buFont typeface="Wingdings" pitchFamily="2" charset="2"/>
              <a:buNone/>
              <a:tabLst/>
              <a:defRPr/>
            </a:pPr>
            <a:r>
              <a:rPr kumimoji="0" lang="en-GB" sz="2000" b="0" i="0" u="none" strike="noStrike" kern="1200" cap="none" spc="0" normalizeH="0" baseline="0" noProof="0" dirty="0">
                <a:ln>
                  <a:noFill/>
                </a:ln>
                <a:solidFill>
                  <a:srgbClr val="000000"/>
                </a:solidFill>
                <a:effectLst/>
                <a:uLnTx/>
                <a:uFillTx/>
                <a:latin typeface="Comic Sans MS" pitchFamily="66" charset="0"/>
                <a:ea typeface="+mn-ea"/>
                <a:cs typeface="+mn-cs"/>
              </a:rPr>
              <a:t>85% of the world's total energy demands (including heating, transport, electricity generation and other uses). </a:t>
            </a:r>
          </a:p>
        </p:txBody>
      </p:sp>
      <p:pic>
        <p:nvPicPr>
          <p:cNvPr id="9" name="Picture 8">
            <a:extLst>
              <a:ext uri="{FF2B5EF4-FFF2-40B4-BE49-F238E27FC236}">
                <a16:creationId xmlns:a16="http://schemas.microsoft.com/office/drawing/2014/main" id="{11A22948-A6C9-46BB-AF77-D13316B653B8}"/>
              </a:ext>
            </a:extLst>
          </p:cNvPr>
          <p:cNvPicPr>
            <a:picLocks noChangeAspect="1"/>
          </p:cNvPicPr>
          <p:nvPr/>
        </p:nvPicPr>
        <p:blipFill>
          <a:blip r:embed="rId3"/>
          <a:stretch>
            <a:fillRect/>
          </a:stretch>
        </p:blipFill>
        <p:spPr>
          <a:xfrm>
            <a:off x="2928896" y="4000652"/>
            <a:ext cx="1286367" cy="780356"/>
          </a:xfrm>
          <a:prstGeom prst="rect">
            <a:avLst/>
          </a:prstGeom>
        </p:spPr>
      </p:pic>
    </p:spTree>
    <p:extLst>
      <p:ext uri="{BB962C8B-B14F-4D97-AF65-F5344CB8AC3E}">
        <p14:creationId xmlns:p14="http://schemas.microsoft.com/office/powerpoint/2010/main" val="2313770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CBEE9F6-F2CC-409A-9770-707E39771EB7}"/>
              </a:ext>
            </a:extLst>
          </p:cNvPr>
          <p:cNvSpPr>
            <a:spLocks noGrp="1" noChangeArrowheads="1"/>
          </p:cNvSpPr>
          <p:nvPr>
            <p:ph type="title"/>
          </p:nvPr>
        </p:nvSpPr>
        <p:spPr>
          <a:xfrm>
            <a:off x="1494235" y="411957"/>
            <a:ext cx="6172200" cy="854869"/>
          </a:xfrm>
        </p:spPr>
        <p:txBody>
          <a:bodyPr/>
          <a:lstStyle/>
          <a:p>
            <a:pPr algn="ctr" eaLnBrk="1" hangingPunct="1"/>
            <a:r>
              <a:rPr lang="en-GB" altLang="en-US" b="1" i="1"/>
              <a:t>Exxon Valdez</a:t>
            </a:r>
            <a:r>
              <a:rPr lang="en-GB" altLang="en-US" b="1"/>
              <a:t> </a:t>
            </a:r>
            <a:r>
              <a:rPr lang="en-GB" altLang="en-US"/>
              <a:t>Oil Spill Images </a:t>
            </a:r>
          </a:p>
        </p:txBody>
      </p:sp>
      <p:sp>
        <p:nvSpPr>
          <p:cNvPr id="43011" name="Rectangle 3">
            <a:extLst>
              <a:ext uri="{FF2B5EF4-FFF2-40B4-BE49-F238E27FC236}">
                <a16:creationId xmlns:a16="http://schemas.microsoft.com/office/drawing/2014/main" id="{04E9061A-789F-4C1A-9AAC-54DC70950CD2}"/>
              </a:ext>
            </a:extLst>
          </p:cNvPr>
          <p:cNvSpPr>
            <a:spLocks noGrp="1" noChangeArrowheads="1"/>
          </p:cNvSpPr>
          <p:nvPr>
            <p:ph type="body" idx="1"/>
          </p:nvPr>
        </p:nvSpPr>
        <p:spPr/>
        <p:txBody>
          <a:bodyPr/>
          <a:lstStyle/>
          <a:p>
            <a:pPr eaLnBrk="1" hangingPunct="1"/>
            <a:endParaRPr lang="en-US" altLang="en-US" b="1"/>
          </a:p>
        </p:txBody>
      </p:sp>
      <p:pic>
        <p:nvPicPr>
          <p:cNvPr id="43012" name="Picture 5" descr="EVOSWEB_010_oiled_duck">
            <a:extLst>
              <a:ext uri="{FF2B5EF4-FFF2-40B4-BE49-F238E27FC236}">
                <a16:creationId xmlns:a16="http://schemas.microsoft.com/office/drawing/2014/main" id="{ACB9AFFB-F8E9-4DE7-80E7-10F16444A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207" y="1221582"/>
            <a:ext cx="4104085" cy="292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649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4D4B922-347A-4D00-8AA7-97D245BFB477}"/>
              </a:ext>
            </a:extLst>
          </p:cNvPr>
          <p:cNvSpPr>
            <a:spLocks noGrp="1" noChangeArrowheads="1"/>
          </p:cNvSpPr>
          <p:nvPr>
            <p:ph type="title"/>
          </p:nvPr>
        </p:nvSpPr>
        <p:spPr/>
        <p:txBody>
          <a:bodyPr/>
          <a:lstStyle/>
          <a:p>
            <a:pPr eaLnBrk="1" hangingPunct="1"/>
            <a:endParaRPr lang="en-US" altLang="en-US"/>
          </a:p>
        </p:txBody>
      </p:sp>
      <p:pic>
        <p:nvPicPr>
          <p:cNvPr id="44035" name="Picture 3">
            <a:extLst>
              <a:ext uri="{FF2B5EF4-FFF2-40B4-BE49-F238E27FC236}">
                <a16:creationId xmlns:a16="http://schemas.microsoft.com/office/drawing/2014/main" id="{4A0C06E2-9961-4D6A-AFB9-527B57303B2A}"/>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47813" y="411956"/>
            <a:ext cx="6172200" cy="4344591"/>
          </a:xfrm>
        </p:spPr>
      </p:pic>
    </p:spTree>
    <p:extLst>
      <p:ext uri="{BB962C8B-B14F-4D97-AF65-F5344CB8AC3E}">
        <p14:creationId xmlns:p14="http://schemas.microsoft.com/office/powerpoint/2010/main" val="2383216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A0408146-7F8A-4160-B0A0-8A33BD2761AD}"/>
              </a:ext>
            </a:extLst>
          </p:cNvP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1494235" y="465535"/>
            <a:ext cx="6172200" cy="4418409"/>
          </a:xfrm>
        </p:spPr>
      </p:pic>
      <p:sp>
        <p:nvSpPr>
          <p:cNvPr id="45059" name="Rectangle 3">
            <a:extLst>
              <a:ext uri="{FF2B5EF4-FFF2-40B4-BE49-F238E27FC236}">
                <a16:creationId xmlns:a16="http://schemas.microsoft.com/office/drawing/2014/main" id="{5B5E8362-AFCF-402F-8BA6-68E279154FD8}"/>
              </a:ext>
            </a:extLst>
          </p:cNvPr>
          <p:cNvSpPr>
            <a:spLocks noGrp="1" noChangeArrowheads="1"/>
          </p:cNvSpPr>
          <p:nvPr>
            <p:ph type="body" idx="1"/>
          </p:nvPr>
        </p:nvSpPr>
        <p:spPr/>
        <p:txBody>
          <a:bodyPr/>
          <a:lstStyle/>
          <a:p>
            <a:pPr eaLnBrk="1" hangingPunct="1"/>
            <a:endParaRPr lang="en-US" altLang="en-US"/>
          </a:p>
        </p:txBody>
      </p:sp>
    </p:spTree>
    <p:extLst>
      <p:ext uri="{BB962C8B-B14F-4D97-AF65-F5344CB8AC3E}">
        <p14:creationId xmlns:p14="http://schemas.microsoft.com/office/powerpoint/2010/main" val="3419950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E2462AF5-F9FC-412A-9820-6943DC1A0549}"/>
              </a:ext>
            </a:extLst>
          </p:cNvPr>
          <p:cNvSpPr>
            <a:spLocks noGrp="1" noChangeArrowheads="1"/>
          </p:cNvSpPr>
          <p:nvPr>
            <p:ph type="title"/>
          </p:nvPr>
        </p:nvSpPr>
        <p:spPr/>
        <p:txBody>
          <a:bodyPr/>
          <a:lstStyle/>
          <a:p>
            <a:pPr eaLnBrk="1" hangingPunct="1"/>
            <a:endParaRPr lang="en-US" altLang="en-US"/>
          </a:p>
        </p:txBody>
      </p:sp>
      <p:pic>
        <p:nvPicPr>
          <p:cNvPr id="46083" name="Picture 3">
            <a:extLst>
              <a:ext uri="{FF2B5EF4-FFF2-40B4-BE49-F238E27FC236}">
                <a16:creationId xmlns:a16="http://schemas.microsoft.com/office/drawing/2014/main" id="{218AAB84-18CF-45E6-80E3-350A8ED5DA3D}"/>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485900" y="250031"/>
            <a:ext cx="6172200" cy="4344591"/>
          </a:xfrm>
        </p:spPr>
      </p:pic>
    </p:spTree>
    <p:extLst>
      <p:ext uri="{BB962C8B-B14F-4D97-AF65-F5344CB8AC3E}">
        <p14:creationId xmlns:p14="http://schemas.microsoft.com/office/powerpoint/2010/main" val="3134372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78F916DD-1E94-4032-8A99-4343BEC5D46D}"/>
              </a:ext>
            </a:extLst>
          </p:cNvPr>
          <p:cNvSpPr>
            <a:spLocks noGrp="1" noChangeArrowheads="1"/>
          </p:cNvSpPr>
          <p:nvPr>
            <p:ph type="ctrTitle"/>
          </p:nvPr>
        </p:nvSpPr>
        <p:spPr/>
        <p:txBody>
          <a:bodyPr/>
          <a:lstStyle/>
          <a:p>
            <a:pPr eaLnBrk="1" hangingPunct="1"/>
            <a:endParaRPr lang="en-US" altLang="en-US"/>
          </a:p>
        </p:txBody>
      </p:sp>
      <p:sp>
        <p:nvSpPr>
          <p:cNvPr id="48131" name="Rectangle 3">
            <a:extLst>
              <a:ext uri="{FF2B5EF4-FFF2-40B4-BE49-F238E27FC236}">
                <a16:creationId xmlns:a16="http://schemas.microsoft.com/office/drawing/2014/main" id="{6C373092-C0AB-4D86-8C19-38945E2BDE45}"/>
              </a:ext>
            </a:extLst>
          </p:cNvPr>
          <p:cNvSpPr>
            <a:spLocks noGrp="1" noChangeArrowheads="1"/>
          </p:cNvSpPr>
          <p:nvPr>
            <p:ph type="subTitle" idx="1"/>
          </p:nvPr>
        </p:nvSpPr>
        <p:spPr/>
        <p:txBody>
          <a:bodyPr/>
          <a:lstStyle/>
          <a:p>
            <a:pPr eaLnBrk="1" hangingPunct="1"/>
            <a:endParaRPr lang="en-US" altLang="en-US"/>
          </a:p>
        </p:txBody>
      </p:sp>
      <p:graphicFrame>
        <p:nvGraphicFramePr>
          <p:cNvPr id="67588" name="Group 4">
            <a:extLst>
              <a:ext uri="{FF2B5EF4-FFF2-40B4-BE49-F238E27FC236}">
                <a16:creationId xmlns:a16="http://schemas.microsoft.com/office/drawing/2014/main" id="{25594006-1358-49F7-9AD3-7E7541E5B33D}"/>
              </a:ext>
            </a:extLst>
          </p:cNvPr>
          <p:cNvGraphicFramePr>
            <a:graphicFrameLocks noGrp="1"/>
          </p:cNvGraphicFramePr>
          <p:nvPr>
            <p:extLst>
              <p:ext uri="{D42A27DB-BD31-4B8C-83A1-F6EECF244321}">
                <p14:modId xmlns:p14="http://schemas.microsoft.com/office/powerpoint/2010/main" val="2454824383"/>
              </p:ext>
            </p:extLst>
          </p:nvPr>
        </p:nvGraphicFramePr>
        <p:xfrm>
          <a:off x="1746647" y="685800"/>
          <a:ext cx="5651897" cy="3773091"/>
        </p:xfrm>
        <a:graphic>
          <a:graphicData uri="http://schemas.openxmlformats.org/drawingml/2006/table">
            <a:tbl>
              <a:tblPr/>
              <a:tblGrid>
                <a:gridCol w="5651897">
                  <a:extLst>
                    <a:ext uri="{9D8B030D-6E8A-4147-A177-3AD203B41FA5}">
                      <a16:colId xmlns:a16="http://schemas.microsoft.com/office/drawing/2014/main" val="20000"/>
                    </a:ext>
                  </a:extLst>
                </a:gridCol>
              </a:tblGrid>
              <a:tr h="37730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1"/>
                          </a:solidFill>
                          <a:effectLst/>
                          <a:latin typeface="Arial" charset="0"/>
                        </a:rPr>
                        <a:t>Itaipu</a:t>
                      </a:r>
                      <a:r>
                        <a:rPr kumimoji="0" lang="en-US" sz="1400" b="0" i="0" u="none" strike="noStrike" cap="none" normalizeH="0" baseline="0" dirty="0">
                          <a:ln>
                            <a:noFill/>
                          </a:ln>
                          <a:solidFill>
                            <a:schemeClr val="tx1"/>
                          </a:solidFill>
                          <a:effectLst/>
                          <a:latin typeface="Arial" charset="0"/>
                        </a:rPr>
                        <a:t> (Brazil and Paraguay)</a:t>
                      </a:r>
                    </a:p>
                  </a:txBody>
                  <a:tcPr marL="68580" marR="68580" marT="34290" marB="34290"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7594" name="Group 10">
            <a:extLst>
              <a:ext uri="{FF2B5EF4-FFF2-40B4-BE49-F238E27FC236}">
                <a16:creationId xmlns:a16="http://schemas.microsoft.com/office/drawing/2014/main" id="{2914C1EF-EF80-4F74-9803-4750F9B26289}"/>
              </a:ext>
            </a:extLst>
          </p:cNvPr>
          <p:cNvGraphicFramePr>
            <a:graphicFrameLocks noGrp="1"/>
          </p:cNvGraphicFramePr>
          <p:nvPr/>
        </p:nvGraphicFramePr>
        <p:xfrm>
          <a:off x="1753792" y="692944"/>
          <a:ext cx="1191815" cy="3773091"/>
        </p:xfrm>
        <a:graphic>
          <a:graphicData uri="http://schemas.openxmlformats.org/drawingml/2006/table">
            <a:tbl>
              <a:tblPr/>
              <a:tblGrid>
                <a:gridCol w="1191815">
                  <a:extLst>
                    <a:ext uri="{9D8B030D-6E8A-4147-A177-3AD203B41FA5}">
                      <a16:colId xmlns:a16="http://schemas.microsoft.com/office/drawing/2014/main" val="20000"/>
                    </a:ext>
                  </a:extLst>
                </a:gridCol>
              </a:tblGrid>
              <a:tr h="377309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marL="68580" marR="68580" marT="34290" marB="34290"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7600" name="Group 16">
            <a:extLst>
              <a:ext uri="{FF2B5EF4-FFF2-40B4-BE49-F238E27FC236}">
                <a16:creationId xmlns:a16="http://schemas.microsoft.com/office/drawing/2014/main" id="{DDC3426A-A552-4CBE-BC34-665FBBC81B8D}"/>
              </a:ext>
            </a:extLst>
          </p:cNvPr>
          <p:cNvGraphicFramePr>
            <a:graphicFrameLocks noGrp="1"/>
          </p:cNvGraphicFramePr>
          <p:nvPr>
            <p:extLst>
              <p:ext uri="{D42A27DB-BD31-4B8C-83A1-F6EECF244321}">
                <p14:modId xmlns:p14="http://schemas.microsoft.com/office/powerpoint/2010/main" val="1611736900"/>
              </p:ext>
            </p:extLst>
          </p:nvPr>
        </p:nvGraphicFramePr>
        <p:xfrm>
          <a:off x="1708548" y="627460"/>
          <a:ext cx="1193006" cy="2365772"/>
        </p:xfrm>
        <a:graphic>
          <a:graphicData uri="http://schemas.openxmlformats.org/drawingml/2006/table">
            <a:tbl>
              <a:tblPr/>
              <a:tblGrid>
                <a:gridCol w="1193006">
                  <a:extLst>
                    <a:ext uri="{9D8B030D-6E8A-4147-A177-3AD203B41FA5}">
                      <a16:colId xmlns:a16="http://schemas.microsoft.com/office/drawing/2014/main" val="20000"/>
                    </a:ext>
                  </a:extLst>
                </a:gridCol>
              </a:tblGrid>
              <a:tr h="23657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cs typeface="Arial" charset="0"/>
                        </a:rPr>
                        <a:t> </a:t>
                      </a:r>
                      <a:r>
                        <a:rPr kumimoji="0" lang="en-GB" sz="700" b="0" i="0" u="none" strike="noStrike" cap="none" normalizeH="0" baseline="0" dirty="0">
                          <a:ln>
                            <a:noFill/>
                          </a:ln>
                          <a:solidFill>
                            <a:schemeClr val="tx1"/>
                          </a:solidFill>
                          <a:effectLst/>
                          <a:latin typeface="Arial" charset="0"/>
                          <a:cs typeface="Arial" charset="0"/>
                        </a:rPr>
                        <a:t>    </a:t>
                      </a:r>
                      <a:r>
                        <a:rPr kumimoji="0" lang="en-GB" sz="700" b="0" i="1" u="none" strike="noStrike" cap="none" normalizeH="0" baseline="0" dirty="0">
                          <a:ln>
                            <a:noFill/>
                          </a:ln>
                          <a:solidFill>
                            <a:schemeClr val="tx1"/>
                          </a:solidFill>
                          <a:effectLst/>
                          <a:latin typeface="Arial" charset="0"/>
                          <a:cs typeface="Arial" charset="0"/>
                        </a:rPr>
                        <a:t>                </a:t>
                      </a:r>
                      <a:br>
                        <a:rPr kumimoji="0" lang="en-GB" sz="700" b="0" i="1" u="none" strike="noStrike" cap="none" normalizeH="0" baseline="0" dirty="0">
                          <a:ln>
                            <a:noFill/>
                          </a:ln>
                          <a:solidFill>
                            <a:schemeClr val="tx1"/>
                          </a:solidFill>
                          <a:effectLst/>
                          <a:latin typeface="Arial" charset="0"/>
                          <a:cs typeface="Arial" charset="0"/>
                        </a:rPr>
                      </a:br>
                      <a:r>
                        <a:rPr kumimoji="0" lang="en-GB" sz="700" b="0" i="0" u="none" strike="noStrike" cap="none" normalizeH="0" baseline="0" dirty="0">
                          <a:ln>
                            <a:noFill/>
                          </a:ln>
                          <a:solidFill>
                            <a:schemeClr val="tx1"/>
                          </a:solidFill>
                          <a:effectLst/>
                          <a:latin typeface="Arial" charset="0"/>
                          <a:cs typeface="Arial" charset="0"/>
                        </a:rPr>
                        <a:t>In 2012, the Three Gorges Dam in China took over the #1 spot of the largest hydroelectric dam (in electricity production), replacing the </a:t>
                      </a:r>
                      <a:r>
                        <a:rPr kumimoji="0" lang="en-GB" sz="700" b="0" i="0" u="none" strike="noStrike" cap="none" normalizeH="0" baseline="0" dirty="0" err="1">
                          <a:ln>
                            <a:noFill/>
                          </a:ln>
                          <a:solidFill>
                            <a:schemeClr val="tx1"/>
                          </a:solidFill>
                          <a:effectLst/>
                          <a:latin typeface="Arial" charset="0"/>
                          <a:cs typeface="Arial" charset="0"/>
                        </a:rPr>
                        <a:t>Itaipú</a:t>
                      </a:r>
                      <a:r>
                        <a:rPr kumimoji="0" lang="en-GB" sz="700" b="0" i="0" u="none" strike="noStrike" cap="none" normalizeH="0" baseline="0" dirty="0">
                          <a:ln>
                            <a:noFill/>
                          </a:ln>
                          <a:solidFill>
                            <a:schemeClr val="tx1"/>
                          </a:solidFill>
                          <a:effectLst/>
                          <a:latin typeface="Arial" charset="0"/>
                          <a:cs typeface="Arial" charset="0"/>
                        </a:rPr>
                        <a:t> hydroelectric power plant in Brazil and Paraguay.</a:t>
                      </a:r>
                    </a:p>
                  </a:txBody>
                  <a:tcPr marL="68580" marR="68580" marT="34290" marB="34290"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48138" name="Picture 22" descr="Itaipu, Sao Paulo, Brazil on world map. Latitude: 22° 36' 0 S. Longitude: 47° 22' 60 W.">
            <a:extLst>
              <a:ext uri="{FF2B5EF4-FFF2-40B4-BE49-F238E27FC236}">
                <a16:creationId xmlns:a16="http://schemas.microsoft.com/office/drawing/2014/main" id="{C31515D4-7E4F-453A-AF76-EE54BFDDB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460" y="2247900"/>
            <a:ext cx="12858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23" descr="Itaipu, Sao Paulo, Brazil map zoom x 4. Latitude: 22° 36' 0 S. Longitude: 47° 22' 60 W.">
            <a:extLst>
              <a:ext uri="{FF2B5EF4-FFF2-40B4-BE49-F238E27FC236}">
                <a16:creationId xmlns:a16="http://schemas.microsoft.com/office/drawing/2014/main" id="{E263F1C4-AB46-459E-8D89-B198D0204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247" y="2247900"/>
            <a:ext cx="12858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Picture 24" descr="Itaipu, Sao Paulo, Brazil map zoom x 20. Latitude: 22° 36' 0 S. Longitude: 47° 22' 60 W.">
            <a:extLst>
              <a:ext uri="{FF2B5EF4-FFF2-40B4-BE49-F238E27FC236}">
                <a16:creationId xmlns:a16="http://schemas.microsoft.com/office/drawing/2014/main" id="{33B4EFF7-9D92-4038-9797-043C55008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7844" y="2247900"/>
            <a:ext cx="12858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694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BCB40B8-C6CF-4AB4-A26D-C57DEE467F12}"/>
              </a:ext>
            </a:extLst>
          </p:cNvPr>
          <p:cNvSpPr>
            <a:spLocks noGrp="1" noChangeArrowheads="1"/>
          </p:cNvSpPr>
          <p:nvPr>
            <p:ph type="title"/>
          </p:nvPr>
        </p:nvSpPr>
        <p:spPr/>
        <p:txBody>
          <a:bodyPr/>
          <a:lstStyle/>
          <a:p>
            <a:pPr algn="ctr" eaLnBrk="1" hangingPunct="1"/>
            <a:r>
              <a:rPr lang="en-GB" altLang="en-US" sz="3600" b="1"/>
              <a:t>Itaip</a:t>
            </a:r>
            <a:r>
              <a:rPr lang="en-US" altLang="en-US" sz="3600" b="1">
                <a:cs typeface="Arial" panose="020B0604020202020204" pitchFamily="34" charset="0"/>
              </a:rPr>
              <a:t>ù</a:t>
            </a:r>
          </a:p>
        </p:txBody>
      </p:sp>
      <p:pic>
        <p:nvPicPr>
          <p:cNvPr id="50179" name="Picture 3" descr="L31173_720">
            <a:extLst>
              <a:ext uri="{FF2B5EF4-FFF2-40B4-BE49-F238E27FC236}">
                <a16:creationId xmlns:a16="http://schemas.microsoft.com/office/drawing/2014/main" id="{97D0F75E-10A9-4148-9E20-AB24A904D0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87166" y="844154"/>
            <a:ext cx="4987528" cy="3207544"/>
          </a:xfrm>
          <a:noFill/>
        </p:spPr>
      </p:pic>
      <p:sp>
        <p:nvSpPr>
          <p:cNvPr id="50180" name="Rectangle 4">
            <a:extLst>
              <a:ext uri="{FF2B5EF4-FFF2-40B4-BE49-F238E27FC236}">
                <a16:creationId xmlns:a16="http://schemas.microsoft.com/office/drawing/2014/main" id="{798A145D-DE44-4B8C-B5DE-B5A8CD4DF92A}"/>
              </a:ext>
            </a:extLst>
          </p:cNvPr>
          <p:cNvSpPr>
            <a:spLocks noChangeArrowheads="1"/>
          </p:cNvSpPr>
          <p:nvPr/>
        </p:nvSpPr>
        <p:spPr bwMode="auto">
          <a:xfrm>
            <a:off x="2087166" y="4143941"/>
            <a:ext cx="496966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sz="1500" b="1">
                <a:solidFill>
                  <a:schemeClr val="accent1"/>
                </a:solidFill>
                <a:latin typeface="Garamond" panose="02020404030301010803" pitchFamily="18" charset="0"/>
              </a:rPr>
              <a:t>The production record of the year 2000 - 93.4 billion kilowatt-hours (kWh) - was responsible for the supply of 95% of the electric power consumed in Paraguay and 24% of the total demand in the Brazilian market. </a:t>
            </a:r>
          </a:p>
        </p:txBody>
      </p:sp>
    </p:spTree>
    <p:extLst>
      <p:ext uri="{BB962C8B-B14F-4D97-AF65-F5344CB8AC3E}">
        <p14:creationId xmlns:p14="http://schemas.microsoft.com/office/powerpoint/2010/main" val="2091069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81A7BBD8-4F9D-47E3-A603-29FE991DA4A8}"/>
              </a:ext>
            </a:extLst>
          </p:cNvPr>
          <p:cNvSpPr>
            <a:spLocks noGrp="1" noChangeArrowheads="1"/>
          </p:cNvSpPr>
          <p:nvPr>
            <p:ph type="title"/>
          </p:nvPr>
        </p:nvSpPr>
        <p:spPr/>
        <p:txBody>
          <a:bodyPr/>
          <a:lstStyle/>
          <a:p>
            <a:pPr eaLnBrk="1" hangingPunct="1"/>
            <a:r>
              <a:rPr lang="en-GB" altLang="en-US" sz="2850" b="1"/>
              <a:t>How it works </a:t>
            </a:r>
            <a:br>
              <a:rPr lang="en-GB" altLang="en-US" sz="2850" b="1"/>
            </a:br>
            <a:r>
              <a:rPr lang="en-GB" altLang="en-US" sz="1800"/>
              <a:t>A dam is built to trap water, usually in a valley where there is an existing lake. Water is allowed to flow through tunnels in the dam, to turn turbines and thus drive generators. </a:t>
            </a:r>
            <a:endParaRPr lang="en-GB" altLang="en-US" sz="2850"/>
          </a:p>
        </p:txBody>
      </p:sp>
      <p:sp>
        <p:nvSpPr>
          <p:cNvPr id="49155" name="Rectangle 3">
            <a:extLst>
              <a:ext uri="{FF2B5EF4-FFF2-40B4-BE49-F238E27FC236}">
                <a16:creationId xmlns:a16="http://schemas.microsoft.com/office/drawing/2014/main" id="{B413E363-AEBE-4BC0-B481-5AD5062A746F}"/>
              </a:ext>
            </a:extLst>
          </p:cNvPr>
          <p:cNvSpPr>
            <a:spLocks noGrp="1" noChangeArrowheads="1"/>
          </p:cNvSpPr>
          <p:nvPr>
            <p:ph type="body" idx="1"/>
          </p:nvPr>
        </p:nvSpPr>
        <p:spPr>
          <a:xfrm>
            <a:off x="1485900" y="2409825"/>
            <a:ext cx="6172200" cy="2188369"/>
          </a:xfrm>
        </p:spPr>
        <p:txBody>
          <a:bodyPr/>
          <a:lstStyle/>
          <a:p>
            <a:pPr lvl="4" eaLnBrk="1" hangingPunct="1"/>
            <a:endParaRPr lang="en-US" altLang="en-US"/>
          </a:p>
        </p:txBody>
      </p:sp>
      <p:pic>
        <p:nvPicPr>
          <p:cNvPr id="49156" name="Picture 5" descr="a hydro-electric dam">
            <a:extLst>
              <a:ext uri="{FF2B5EF4-FFF2-40B4-BE49-F238E27FC236}">
                <a16:creationId xmlns:a16="http://schemas.microsoft.com/office/drawing/2014/main" id="{399E8C2C-9D1A-4466-ABD4-4C0D1F7AE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0281" y="1924051"/>
            <a:ext cx="4481513" cy="236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034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84A7D78C-E4BB-447A-9AC3-1BB02A7B165D}"/>
              </a:ext>
            </a:extLst>
          </p:cNvPr>
          <p:cNvSpPr>
            <a:spLocks noGrp="1" noChangeArrowheads="1"/>
          </p:cNvSpPr>
          <p:nvPr>
            <p:ph type="title"/>
          </p:nvPr>
        </p:nvSpPr>
        <p:spPr/>
        <p:txBody>
          <a:bodyPr/>
          <a:lstStyle/>
          <a:p>
            <a:pPr eaLnBrk="1" hangingPunct="1"/>
            <a:endParaRPr lang="en-US" altLang="en-US"/>
          </a:p>
        </p:txBody>
      </p:sp>
      <p:sp>
        <p:nvSpPr>
          <p:cNvPr id="51203" name="Rectangle 3">
            <a:extLst>
              <a:ext uri="{FF2B5EF4-FFF2-40B4-BE49-F238E27FC236}">
                <a16:creationId xmlns:a16="http://schemas.microsoft.com/office/drawing/2014/main" id="{19246FFA-3731-4FF9-85D4-3B5410852E57}"/>
              </a:ext>
            </a:extLst>
          </p:cNvPr>
          <p:cNvSpPr>
            <a:spLocks noGrp="1" noChangeArrowheads="1"/>
          </p:cNvSpPr>
          <p:nvPr>
            <p:ph type="body" idx="1"/>
          </p:nvPr>
        </p:nvSpPr>
        <p:spPr>
          <a:xfrm>
            <a:off x="1600200" y="-400050"/>
            <a:ext cx="5829300" cy="3086100"/>
          </a:xfrm>
          <a:noFill/>
        </p:spPr>
        <p:txBody>
          <a:bodyPr/>
          <a:lstStyle/>
          <a:p>
            <a:pPr>
              <a:lnSpc>
                <a:spcPct val="90000"/>
              </a:lnSpc>
              <a:spcBef>
                <a:spcPct val="0"/>
              </a:spcBef>
              <a:buFont typeface="Wingdings" panose="05000000000000000000" pitchFamily="2" charset="2"/>
              <a:buNone/>
            </a:pPr>
            <a:endParaRPr lang="en-US" altLang="en-US" sz="750">
              <a:solidFill>
                <a:srgbClr val="000000"/>
              </a:solidFill>
            </a:endParaRPr>
          </a:p>
          <a:p>
            <a:pPr>
              <a:lnSpc>
                <a:spcPct val="90000"/>
              </a:lnSpc>
              <a:spcBef>
                <a:spcPct val="0"/>
              </a:spcBef>
              <a:buFont typeface="Wingdings" panose="05000000000000000000" pitchFamily="2" charset="2"/>
              <a:buNone/>
            </a:pPr>
            <a:endParaRPr lang="en-US" altLang="en-US" sz="750">
              <a:solidFill>
                <a:srgbClr val="000000"/>
              </a:solidFill>
            </a:endParaRPr>
          </a:p>
          <a:p>
            <a:pPr>
              <a:lnSpc>
                <a:spcPct val="90000"/>
              </a:lnSpc>
              <a:spcBef>
                <a:spcPct val="0"/>
              </a:spcBef>
              <a:buFont typeface="Wingdings" panose="05000000000000000000" pitchFamily="2" charset="2"/>
              <a:buNone/>
            </a:pPr>
            <a:endParaRPr lang="en-US" altLang="en-US" sz="750">
              <a:solidFill>
                <a:srgbClr val="000000"/>
              </a:solidFill>
            </a:endParaRPr>
          </a:p>
          <a:p>
            <a:pPr>
              <a:lnSpc>
                <a:spcPct val="90000"/>
              </a:lnSpc>
              <a:spcBef>
                <a:spcPct val="0"/>
              </a:spcBef>
              <a:buFont typeface="Wingdings" panose="05000000000000000000" pitchFamily="2" charset="2"/>
              <a:buNone/>
            </a:pPr>
            <a:r>
              <a:rPr lang="en-US" altLang="en-US" sz="825">
                <a:solidFill>
                  <a:srgbClr val="000000"/>
                </a:solidFill>
                <a:latin typeface="Helvetica" panose="020B0604020202020204" pitchFamily="34" charset="0"/>
              </a:rPr>
              <a:t> </a:t>
            </a:r>
          </a:p>
          <a:p>
            <a:pPr>
              <a:lnSpc>
                <a:spcPct val="90000"/>
              </a:lnSpc>
              <a:spcBef>
                <a:spcPct val="0"/>
              </a:spcBef>
              <a:buFont typeface="Wingdings" panose="05000000000000000000" pitchFamily="2" charset="2"/>
              <a:buNone/>
            </a:pPr>
            <a:endParaRPr lang="en-US" altLang="en-US" sz="825">
              <a:solidFill>
                <a:srgbClr val="000000"/>
              </a:solidFill>
              <a:latin typeface="Helvetica" panose="020B0604020202020204" pitchFamily="34" charset="0"/>
            </a:endParaRPr>
          </a:p>
          <a:p>
            <a:pPr algn="ctr">
              <a:lnSpc>
                <a:spcPct val="90000"/>
              </a:lnSpc>
              <a:spcBef>
                <a:spcPct val="0"/>
              </a:spcBef>
              <a:buFont typeface="Wingdings" panose="05000000000000000000" pitchFamily="2" charset="2"/>
              <a:buNone/>
            </a:pPr>
            <a:r>
              <a:rPr lang="en-US" altLang="en-US" sz="3300">
                <a:solidFill>
                  <a:schemeClr val="tx2"/>
                </a:solidFill>
                <a:latin typeface="Comic Sans MS" panose="030F0702030302020204" pitchFamily="66" charset="0"/>
              </a:rPr>
              <a:t>Biomass</a:t>
            </a:r>
          </a:p>
          <a:p>
            <a:pPr>
              <a:lnSpc>
                <a:spcPct val="90000"/>
              </a:lnSpc>
              <a:spcBef>
                <a:spcPct val="0"/>
              </a:spcBef>
              <a:buFont typeface="Wingdings" panose="05000000000000000000" pitchFamily="2" charset="2"/>
              <a:buNone/>
            </a:pPr>
            <a:endParaRPr lang="en-US" altLang="en-US" sz="3300">
              <a:solidFill>
                <a:srgbClr val="000000"/>
              </a:solidFill>
              <a:latin typeface="Comic Sans MS" panose="030F0702030302020204" pitchFamily="66" charset="0"/>
            </a:endParaRPr>
          </a:p>
          <a:p>
            <a:pPr>
              <a:lnSpc>
                <a:spcPct val="90000"/>
              </a:lnSpc>
              <a:spcBef>
                <a:spcPct val="0"/>
              </a:spcBef>
              <a:buFont typeface="Wingdings" panose="05000000000000000000" pitchFamily="2" charset="2"/>
              <a:buNone/>
            </a:pPr>
            <a:r>
              <a:rPr lang="en-US" altLang="en-US" sz="1275">
                <a:solidFill>
                  <a:srgbClr val="000000"/>
                </a:solidFill>
                <a:latin typeface="Comic Sans MS" panose="030F0702030302020204" pitchFamily="66" charset="0"/>
              </a:rPr>
              <a:t>     Most of the world's population uses biomass as a primary fuel source: wood, straw or other dry plant-based residues are burned for heating or cooking purposes. Over and above this traditional use, the technique makes it possible today to make valuable use of "modern" biomass - waste from the timber and food processing industries, household waste, etc. - to produce heat or electricity.</a:t>
            </a:r>
          </a:p>
          <a:p>
            <a:pPr>
              <a:lnSpc>
                <a:spcPct val="90000"/>
              </a:lnSpc>
              <a:spcBef>
                <a:spcPct val="0"/>
              </a:spcBef>
              <a:buFont typeface="Wingdings" panose="05000000000000000000" pitchFamily="2" charset="2"/>
              <a:buNone/>
            </a:pPr>
            <a:endParaRPr lang="en-US" altLang="en-US" sz="1275">
              <a:solidFill>
                <a:srgbClr val="000000"/>
              </a:solidFill>
              <a:latin typeface="Comic Sans MS" panose="030F0702030302020204" pitchFamily="66" charset="0"/>
            </a:endParaRPr>
          </a:p>
          <a:p>
            <a:pPr algn="ctr">
              <a:lnSpc>
                <a:spcPct val="90000"/>
              </a:lnSpc>
              <a:spcBef>
                <a:spcPct val="0"/>
              </a:spcBef>
              <a:buFont typeface="Wingdings" panose="05000000000000000000" pitchFamily="2" charset="2"/>
              <a:buNone/>
            </a:pPr>
            <a:r>
              <a:rPr lang="en-US" altLang="en-US" sz="1425">
                <a:solidFill>
                  <a:srgbClr val="000000"/>
                </a:solidFill>
                <a:latin typeface="Comic Sans MS" panose="030F0702030302020204" pitchFamily="66" charset="0"/>
              </a:rPr>
              <a:t>Examples of biomass applied to energy generation</a:t>
            </a:r>
            <a:endParaRPr lang="en-US" altLang="en-US" sz="1275" b="1">
              <a:solidFill>
                <a:srgbClr val="000000"/>
              </a:solidFill>
              <a:latin typeface="Comic Sans MS" panose="030F0702030302020204" pitchFamily="66" charset="0"/>
            </a:endParaRPr>
          </a:p>
          <a:p>
            <a:pPr algn="ctr">
              <a:lnSpc>
                <a:spcPct val="90000"/>
              </a:lnSpc>
              <a:spcBef>
                <a:spcPct val="0"/>
              </a:spcBef>
              <a:buFont typeface="Wingdings" panose="05000000000000000000" pitchFamily="2" charset="2"/>
              <a:buNone/>
            </a:pPr>
            <a:r>
              <a:rPr lang="en-US" altLang="en-US" sz="1275" b="1">
                <a:solidFill>
                  <a:srgbClr val="000000"/>
                </a:solidFill>
                <a:latin typeface="Comic Sans MS" panose="030F0702030302020204" pitchFamily="66" charset="0"/>
              </a:rPr>
              <a:t>"traditional" biomass</a:t>
            </a:r>
            <a:r>
              <a:rPr lang="en-US" altLang="en-US" sz="1275">
                <a:solidFill>
                  <a:srgbClr val="000000"/>
                </a:solidFill>
                <a:latin typeface="Comic Sans MS" panose="030F0702030302020204" pitchFamily="66" charset="0"/>
              </a:rPr>
              <a:t>: </a:t>
            </a:r>
          </a:p>
          <a:p>
            <a:pPr algn="ctr">
              <a:lnSpc>
                <a:spcPct val="90000"/>
              </a:lnSpc>
              <a:spcBef>
                <a:spcPct val="0"/>
              </a:spcBef>
              <a:buFont typeface="Wingdings" panose="05000000000000000000" pitchFamily="2" charset="2"/>
              <a:buNone/>
            </a:pPr>
            <a:r>
              <a:rPr lang="en-US" altLang="en-US" sz="1275">
                <a:solidFill>
                  <a:srgbClr val="000000"/>
                </a:solidFill>
                <a:latin typeface="Comic Sans MS" panose="030F0702030302020204" pitchFamily="66" charset="0"/>
              </a:rPr>
              <a:t> Wood</a:t>
            </a:r>
          </a:p>
          <a:p>
            <a:pPr algn="ctr">
              <a:lnSpc>
                <a:spcPct val="90000"/>
              </a:lnSpc>
              <a:spcBef>
                <a:spcPct val="0"/>
              </a:spcBef>
              <a:buFont typeface="Wingdings" panose="05000000000000000000" pitchFamily="2" charset="2"/>
              <a:buNone/>
            </a:pPr>
            <a:r>
              <a:rPr lang="en-US" altLang="en-US" sz="1275">
                <a:solidFill>
                  <a:srgbClr val="000000"/>
                </a:solidFill>
                <a:latin typeface="Comic Sans MS" panose="030F0702030302020204" pitchFamily="66" charset="0"/>
              </a:rPr>
              <a:t> Vegetable residues</a:t>
            </a:r>
          </a:p>
          <a:p>
            <a:pPr algn="ctr">
              <a:lnSpc>
                <a:spcPct val="90000"/>
              </a:lnSpc>
              <a:spcBef>
                <a:spcPct val="0"/>
              </a:spcBef>
              <a:buFont typeface="Wingdings" panose="05000000000000000000" pitchFamily="2" charset="2"/>
              <a:buNone/>
            </a:pPr>
            <a:r>
              <a:rPr lang="en-US" altLang="en-US" sz="1275">
                <a:solidFill>
                  <a:srgbClr val="000000"/>
                </a:solidFill>
                <a:latin typeface="Comic Sans MS" panose="030F0702030302020204" pitchFamily="66" charset="0"/>
              </a:rPr>
              <a:t> Animal residues</a:t>
            </a:r>
          </a:p>
          <a:p>
            <a:pPr algn="ctr">
              <a:lnSpc>
                <a:spcPct val="90000"/>
              </a:lnSpc>
              <a:spcBef>
                <a:spcPct val="0"/>
              </a:spcBef>
              <a:buFont typeface="Wingdings" panose="05000000000000000000" pitchFamily="2" charset="2"/>
              <a:buNone/>
            </a:pPr>
            <a:endParaRPr lang="en-US" altLang="en-US" sz="1275">
              <a:solidFill>
                <a:srgbClr val="000000"/>
              </a:solidFill>
              <a:latin typeface="Comic Sans MS" panose="030F0702030302020204" pitchFamily="66" charset="0"/>
            </a:endParaRPr>
          </a:p>
          <a:p>
            <a:pPr algn="ctr">
              <a:lnSpc>
                <a:spcPct val="90000"/>
              </a:lnSpc>
              <a:spcBef>
                <a:spcPct val="0"/>
              </a:spcBef>
              <a:buFont typeface="Wingdings" panose="05000000000000000000" pitchFamily="2" charset="2"/>
              <a:buNone/>
            </a:pPr>
            <a:r>
              <a:rPr lang="en-US" altLang="en-US" sz="1275" b="1">
                <a:solidFill>
                  <a:srgbClr val="000000"/>
                </a:solidFill>
                <a:latin typeface="Comic Sans MS" panose="030F0702030302020204" pitchFamily="66" charset="0"/>
              </a:rPr>
              <a:t>"modern" biomass</a:t>
            </a:r>
            <a:r>
              <a:rPr lang="en-US" altLang="en-US" sz="1275">
                <a:solidFill>
                  <a:srgbClr val="000000"/>
                </a:solidFill>
                <a:latin typeface="Comic Sans MS" panose="030F0702030302020204" pitchFamily="66" charset="0"/>
              </a:rPr>
              <a:t>: </a:t>
            </a:r>
          </a:p>
          <a:p>
            <a:pPr algn="ctr">
              <a:lnSpc>
                <a:spcPct val="90000"/>
              </a:lnSpc>
              <a:spcBef>
                <a:spcPct val="0"/>
              </a:spcBef>
              <a:buFont typeface="Wingdings" panose="05000000000000000000" pitchFamily="2" charset="2"/>
              <a:buNone/>
            </a:pPr>
            <a:r>
              <a:rPr lang="en-US" altLang="en-US" sz="1275">
                <a:solidFill>
                  <a:srgbClr val="000000"/>
                </a:solidFill>
                <a:latin typeface="Comic Sans MS" panose="030F0702030302020204" pitchFamily="66" charset="0"/>
              </a:rPr>
              <a:t> Firewood commercialised or cut and burned for own uses</a:t>
            </a:r>
          </a:p>
          <a:p>
            <a:pPr algn="ctr">
              <a:lnSpc>
                <a:spcPct val="90000"/>
              </a:lnSpc>
              <a:spcBef>
                <a:spcPct val="0"/>
              </a:spcBef>
              <a:buFont typeface="Wingdings" panose="05000000000000000000" pitchFamily="2" charset="2"/>
              <a:buNone/>
            </a:pPr>
            <a:r>
              <a:rPr lang="en-US" altLang="en-US" sz="1275">
                <a:solidFill>
                  <a:srgbClr val="000000"/>
                </a:solidFill>
                <a:latin typeface="Comic Sans MS" panose="030F0702030302020204" pitchFamily="66" charset="0"/>
              </a:rPr>
              <a:t> Sawdust, bark, deadwood, branches, etc.</a:t>
            </a:r>
          </a:p>
          <a:p>
            <a:pPr algn="ctr">
              <a:lnSpc>
                <a:spcPct val="90000"/>
              </a:lnSpc>
              <a:spcBef>
                <a:spcPct val="0"/>
              </a:spcBef>
              <a:buFont typeface="Wingdings" panose="05000000000000000000" pitchFamily="2" charset="2"/>
              <a:buNone/>
            </a:pPr>
            <a:r>
              <a:rPr lang="en-US" altLang="en-US" sz="1275">
                <a:solidFill>
                  <a:srgbClr val="000000"/>
                </a:solidFill>
                <a:latin typeface="Comic Sans MS" panose="030F0702030302020204" pitchFamily="66" charset="0"/>
              </a:rPr>
              <a:t> Agricultural and food processing waste</a:t>
            </a:r>
          </a:p>
          <a:p>
            <a:pPr algn="ctr">
              <a:lnSpc>
                <a:spcPct val="90000"/>
              </a:lnSpc>
              <a:spcBef>
                <a:spcPct val="0"/>
              </a:spcBef>
              <a:buFont typeface="Wingdings" panose="05000000000000000000" pitchFamily="2" charset="2"/>
              <a:buNone/>
            </a:pPr>
            <a:r>
              <a:rPr lang="en-US" altLang="en-US" sz="1275">
                <a:solidFill>
                  <a:srgbClr val="000000"/>
                </a:solidFill>
                <a:latin typeface="Comic Sans MS" panose="030F0702030302020204" pitchFamily="66" charset="0"/>
              </a:rPr>
              <a:t> Energy recovery from municipal waste and from residues from the transforming industries and food industries.</a:t>
            </a:r>
            <a:endParaRPr lang="en-US" altLang="en-US" sz="825">
              <a:solidFill>
                <a:srgbClr val="000000"/>
              </a:solidFill>
              <a:latin typeface="Helvetica" panose="020B0604020202020204" pitchFamily="34" charset="0"/>
            </a:endParaRPr>
          </a:p>
          <a:p>
            <a:pPr>
              <a:lnSpc>
                <a:spcPct val="90000"/>
              </a:lnSpc>
              <a:spcBef>
                <a:spcPct val="0"/>
              </a:spcBef>
              <a:buFont typeface="Wingdings" panose="05000000000000000000" pitchFamily="2" charset="2"/>
              <a:buNone/>
            </a:pPr>
            <a:endParaRPr lang="en-US" altLang="en-US" sz="825">
              <a:solidFill>
                <a:srgbClr val="000000"/>
              </a:solidFill>
              <a:latin typeface="Helvetica" panose="020B0604020202020204" pitchFamily="34" charset="0"/>
            </a:endParaRPr>
          </a:p>
        </p:txBody>
      </p:sp>
    </p:spTree>
    <p:extLst>
      <p:ext uri="{BB962C8B-B14F-4D97-AF65-F5344CB8AC3E}">
        <p14:creationId xmlns:p14="http://schemas.microsoft.com/office/powerpoint/2010/main" val="2708369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D1E5DE9D-A23F-4E07-981E-6E785657167D}"/>
              </a:ext>
            </a:extLst>
          </p:cNvPr>
          <p:cNvSpPr>
            <a:spLocks noGrp="1" noChangeArrowheads="1"/>
          </p:cNvSpPr>
          <p:nvPr>
            <p:ph type="body" idx="1"/>
          </p:nvPr>
        </p:nvSpPr>
        <p:spPr>
          <a:xfrm>
            <a:off x="1543050" y="800100"/>
            <a:ext cx="5829300" cy="3086100"/>
          </a:xfrm>
        </p:spPr>
        <p:txBody>
          <a:bodyPr/>
          <a:lstStyle/>
          <a:p>
            <a:pPr eaLnBrk="1" hangingPunct="1"/>
            <a:endParaRPr lang="en-US" altLang="en-US"/>
          </a:p>
        </p:txBody>
      </p:sp>
      <p:sp>
        <p:nvSpPr>
          <p:cNvPr id="54275" name="Rectangle 3">
            <a:extLst>
              <a:ext uri="{FF2B5EF4-FFF2-40B4-BE49-F238E27FC236}">
                <a16:creationId xmlns:a16="http://schemas.microsoft.com/office/drawing/2014/main" id="{0F36D990-544D-494C-8F8C-37AA6A1F3361}"/>
              </a:ext>
            </a:extLst>
          </p:cNvPr>
          <p:cNvSpPr>
            <a:spLocks noGrp="1" noChangeArrowheads="1"/>
          </p:cNvSpPr>
          <p:nvPr>
            <p:ph type="title"/>
          </p:nvPr>
        </p:nvSpPr>
        <p:spPr>
          <a:xfrm>
            <a:off x="1600200" y="2057400"/>
            <a:ext cx="5829300" cy="857250"/>
          </a:xfrm>
          <a:noFill/>
        </p:spPr>
        <p:txBody>
          <a:bodyPr anchor="ctr"/>
          <a:lstStyle/>
          <a:p>
            <a:br>
              <a:rPr lang="en-US" altLang="en-US" sz="825">
                <a:solidFill>
                  <a:srgbClr val="000000"/>
                </a:solidFill>
              </a:rPr>
            </a:br>
            <a:r>
              <a:rPr lang="en-US" altLang="en-US" sz="1575" b="1" u="sng">
                <a:latin typeface="Comic Sans MS" panose="030F0702030302020204" pitchFamily="66" charset="0"/>
              </a:rPr>
              <a:t>Community biogas plant at Methan in Gujarat, India</a:t>
            </a:r>
            <a:br>
              <a:rPr lang="en-US" altLang="en-US" sz="1275" b="1">
                <a:solidFill>
                  <a:srgbClr val="000000"/>
                </a:solidFill>
                <a:latin typeface="Comic Sans MS" panose="030F0702030302020204" pitchFamily="66" charset="0"/>
              </a:rPr>
            </a:br>
            <a:br>
              <a:rPr lang="en-US" altLang="en-US" sz="1275" b="1">
                <a:solidFill>
                  <a:srgbClr val="000000"/>
                </a:solidFill>
                <a:latin typeface="Comic Sans MS" panose="030F0702030302020204" pitchFamily="66" charset="0"/>
              </a:rPr>
            </a:br>
            <a:r>
              <a:rPr lang="en-US" altLang="en-US" sz="1125" b="1">
                <a:solidFill>
                  <a:schemeClr val="accent1"/>
                </a:solidFill>
                <a:latin typeface="Comic Sans MS" panose="030F0702030302020204" pitchFamily="66" charset="0"/>
              </a:rPr>
              <a:t>Total families presently being benefitted with biogas plants</a:t>
            </a:r>
            <a:br>
              <a:rPr lang="en-US" altLang="en-US" sz="1125" b="1">
                <a:solidFill>
                  <a:schemeClr val="accent1"/>
                </a:solidFill>
                <a:latin typeface="Comic Sans MS" panose="030F0702030302020204" pitchFamily="66" charset="0"/>
              </a:rPr>
            </a:br>
            <a:br>
              <a:rPr lang="en-US" altLang="en-US" sz="1125">
                <a:solidFill>
                  <a:schemeClr val="accent1"/>
                </a:solidFill>
                <a:latin typeface="Comic Sans MS" panose="030F0702030302020204" pitchFamily="66" charset="0"/>
              </a:rPr>
            </a:br>
            <a:r>
              <a:rPr lang="en-US" altLang="en-US" sz="1125">
                <a:solidFill>
                  <a:schemeClr val="accent1"/>
                </a:solidFill>
                <a:latin typeface="Comic Sans MS" panose="030F0702030302020204" pitchFamily="66" charset="0"/>
              </a:rPr>
              <a:t>176 no.</a:t>
            </a:r>
            <a:br>
              <a:rPr lang="en-US" altLang="en-US" sz="1125">
                <a:solidFill>
                  <a:schemeClr val="accent1"/>
                </a:solidFill>
                <a:latin typeface="Comic Sans MS" panose="030F0702030302020204" pitchFamily="66" charset="0"/>
              </a:rPr>
            </a:br>
            <a:br>
              <a:rPr lang="en-US" altLang="en-US" sz="1125">
                <a:solidFill>
                  <a:schemeClr val="accent1"/>
                </a:solidFill>
                <a:latin typeface="Comic Sans MS" panose="030F0702030302020204" pitchFamily="66" charset="0"/>
              </a:rPr>
            </a:br>
            <a:r>
              <a:rPr lang="en-US" altLang="en-US" sz="1125" b="1">
                <a:solidFill>
                  <a:schemeClr val="accent1"/>
                </a:solidFill>
                <a:latin typeface="Comic Sans MS" panose="030F0702030302020204" pitchFamily="66" charset="0"/>
              </a:rPr>
              <a:t>Daily dung feeding</a:t>
            </a:r>
            <a:br>
              <a:rPr lang="en-US" altLang="en-US" sz="1125" b="1">
                <a:solidFill>
                  <a:schemeClr val="accent1"/>
                </a:solidFill>
                <a:latin typeface="Comic Sans MS" panose="030F0702030302020204" pitchFamily="66" charset="0"/>
              </a:rPr>
            </a:br>
            <a:br>
              <a:rPr lang="en-US" altLang="en-US" sz="1125">
                <a:solidFill>
                  <a:schemeClr val="accent1"/>
                </a:solidFill>
                <a:latin typeface="Comic Sans MS" panose="030F0702030302020204" pitchFamily="66" charset="0"/>
              </a:rPr>
            </a:br>
            <a:r>
              <a:rPr lang="en-US" altLang="en-US" sz="1125">
                <a:solidFill>
                  <a:schemeClr val="accent1"/>
                </a:solidFill>
                <a:latin typeface="Comic Sans MS" panose="030F0702030302020204" pitchFamily="66" charset="0"/>
              </a:rPr>
              <a:t>4 Tractor Trolleys (8.0 to 8.5 tonnes per day)</a:t>
            </a:r>
            <a:br>
              <a:rPr lang="en-US" altLang="en-US" sz="1125">
                <a:solidFill>
                  <a:schemeClr val="accent1"/>
                </a:solidFill>
                <a:latin typeface="Comic Sans MS" panose="030F0702030302020204" pitchFamily="66" charset="0"/>
              </a:rPr>
            </a:br>
            <a:br>
              <a:rPr lang="en-US" altLang="en-US" sz="1125">
                <a:solidFill>
                  <a:schemeClr val="accent1"/>
                </a:solidFill>
                <a:latin typeface="Comic Sans MS" panose="030F0702030302020204" pitchFamily="66" charset="0"/>
              </a:rPr>
            </a:br>
            <a:r>
              <a:rPr lang="en-US" altLang="en-US" sz="1125" b="1">
                <a:solidFill>
                  <a:schemeClr val="accent1"/>
                </a:solidFill>
                <a:latin typeface="Comic Sans MS" panose="030F0702030302020204" pitchFamily="66" charset="0"/>
              </a:rPr>
              <a:t>Total gas supply hours / day</a:t>
            </a:r>
            <a:br>
              <a:rPr lang="en-US" altLang="en-US" sz="1125" b="1">
                <a:solidFill>
                  <a:schemeClr val="accent1"/>
                </a:solidFill>
                <a:latin typeface="Comic Sans MS" panose="030F0702030302020204" pitchFamily="66" charset="0"/>
              </a:rPr>
            </a:br>
            <a:br>
              <a:rPr lang="en-US" altLang="en-US" sz="1125">
                <a:solidFill>
                  <a:schemeClr val="accent1"/>
                </a:solidFill>
                <a:latin typeface="Comic Sans MS" panose="030F0702030302020204" pitchFamily="66" charset="0"/>
              </a:rPr>
            </a:br>
            <a:r>
              <a:rPr lang="en-US" altLang="en-US" sz="1125">
                <a:solidFill>
                  <a:schemeClr val="accent1"/>
                </a:solidFill>
                <a:latin typeface="Comic Sans MS" panose="030F0702030302020204" pitchFamily="66" charset="0"/>
              </a:rPr>
              <a:t>5- 6 hours per day</a:t>
            </a:r>
            <a:br>
              <a:rPr lang="en-US" altLang="en-US" sz="1125">
                <a:solidFill>
                  <a:schemeClr val="accent1"/>
                </a:solidFill>
                <a:latin typeface="Comic Sans MS" panose="030F0702030302020204" pitchFamily="66" charset="0"/>
              </a:rPr>
            </a:br>
            <a:br>
              <a:rPr lang="en-US" altLang="en-US" sz="1125">
                <a:solidFill>
                  <a:schemeClr val="accent1"/>
                </a:solidFill>
                <a:latin typeface="Comic Sans MS" panose="030F0702030302020204" pitchFamily="66" charset="0"/>
              </a:rPr>
            </a:br>
            <a:r>
              <a:rPr lang="en-US" altLang="en-US" sz="1125" b="1">
                <a:solidFill>
                  <a:schemeClr val="accent1"/>
                </a:solidFill>
                <a:latin typeface="Comic Sans MS" panose="030F0702030302020204" pitchFamily="66" charset="0"/>
              </a:rPr>
              <a:t>Slurry / manure production per year average</a:t>
            </a:r>
            <a:br>
              <a:rPr lang="en-US" altLang="en-US" sz="1125">
                <a:solidFill>
                  <a:schemeClr val="accent1"/>
                </a:solidFill>
                <a:latin typeface="Comic Sans MS" panose="030F0702030302020204" pitchFamily="66" charset="0"/>
              </a:rPr>
            </a:br>
            <a:br>
              <a:rPr lang="en-US" altLang="en-US" sz="1125">
                <a:solidFill>
                  <a:schemeClr val="accent1"/>
                </a:solidFill>
                <a:latin typeface="Comic Sans MS" panose="030F0702030302020204" pitchFamily="66" charset="0"/>
              </a:rPr>
            </a:br>
            <a:r>
              <a:rPr lang="en-US" altLang="en-US" sz="1125">
                <a:solidFill>
                  <a:schemeClr val="accent1"/>
                </a:solidFill>
                <a:latin typeface="Comic Sans MS" panose="030F0702030302020204" pitchFamily="66" charset="0"/>
              </a:rPr>
              <a:t>1920 tonnes per annum</a:t>
            </a:r>
            <a:br>
              <a:rPr lang="en-US" altLang="en-US" sz="1125">
                <a:solidFill>
                  <a:schemeClr val="accent1"/>
                </a:solidFill>
                <a:latin typeface="Comic Sans MS" panose="030F0702030302020204" pitchFamily="66" charset="0"/>
              </a:rPr>
            </a:br>
            <a:br>
              <a:rPr lang="en-US" altLang="en-US" sz="1125">
                <a:solidFill>
                  <a:schemeClr val="accent1"/>
                </a:solidFill>
                <a:latin typeface="Comic Sans MS" panose="030F0702030302020204" pitchFamily="66" charset="0"/>
              </a:rPr>
            </a:br>
            <a:r>
              <a:rPr lang="en-US" altLang="en-US" sz="1125" b="1">
                <a:solidFill>
                  <a:schemeClr val="accent1"/>
                </a:solidFill>
                <a:latin typeface="Comic Sans MS" panose="030F0702030302020204" pitchFamily="66" charset="0"/>
              </a:rPr>
              <a:t>Annual firewood saving</a:t>
            </a:r>
            <a:br>
              <a:rPr lang="en-US" altLang="en-US" sz="1125" b="1">
                <a:solidFill>
                  <a:schemeClr val="accent1"/>
                </a:solidFill>
                <a:latin typeface="Comic Sans MS" panose="030F0702030302020204" pitchFamily="66" charset="0"/>
              </a:rPr>
            </a:br>
            <a:br>
              <a:rPr lang="en-US" altLang="en-US" sz="1125">
                <a:solidFill>
                  <a:schemeClr val="accent1"/>
                </a:solidFill>
                <a:latin typeface="Comic Sans MS" panose="030F0702030302020204" pitchFamily="66" charset="0"/>
              </a:rPr>
            </a:br>
            <a:r>
              <a:rPr lang="en-US" altLang="en-US" sz="1125">
                <a:solidFill>
                  <a:schemeClr val="accent1"/>
                </a:solidFill>
                <a:latin typeface="Comic Sans MS" panose="030F0702030302020204" pitchFamily="66" charset="0"/>
              </a:rPr>
              <a:t>72.75 tonnes/ year</a:t>
            </a:r>
            <a:br>
              <a:rPr lang="en-US" altLang="en-US" sz="1125">
                <a:solidFill>
                  <a:schemeClr val="accent1"/>
                </a:solidFill>
                <a:latin typeface="Comic Sans MS" panose="030F0702030302020204" pitchFamily="66" charset="0"/>
              </a:rPr>
            </a:br>
            <a:endParaRPr lang="en-US" altLang="en-US" sz="825">
              <a:solidFill>
                <a:schemeClr val="accent1"/>
              </a:solidFill>
            </a:endParaRPr>
          </a:p>
        </p:txBody>
      </p:sp>
      <p:pic>
        <p:nvPicPr>
          <p:cNvPr id="54276" name="Picture 4">
            <a:extLst>
              <a:ext uri="{FF2B5EF4-FFF2-40B4-BE49-F238E27FC236}">
                <a16:creationId xmlns:a16="http://schemas.microsoft.com/office/drawing/2014/main" id="{5A04C8AC-8664-4263-9801-4C04A0214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2301479"/>
            <a:ext cx="1524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967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ECE2BA7-EE5F-4F97-8DA3-92879C1C3097}"/>
              </a:ext>
            </a:extLst>
          </p:cNvPr>
          <p:cNvSpPr>
            <a:spLocks noGrp="1" noChangeArrowheads="1"/>
          </p:cNvSpPr>
          <p:nvPr>
            <p:ph type="title"/>
          </p:nvPr>
        </p:nvSpPr>
        <p:spPr/>
        <p:txBody>
          <a:bodyPr/>
          <a:lstStyle/>
          <a:p>
            <a:pPr eaLnBrk="1" hangingPunct="1"/>
            <a:endParaRPr lang="en-US" altLang="en-US"/>
          </a:p>
        </p:txBody>
      </p:sp>
      <p:sp>
        <p:nvSpPr>
          <p:cNvPr id="58371" name="Rectangle 3">
            <a:extLst>
              <a:ext uri="{FF2B5EF4-FFF2-40B4-BE49-F238E27FC236}">
                <a16:creationId xmlns:a16="http://schemas.microsoft.com/office/drawing/2014/main" id="{97B1F760-6930-4CFC-8111-56F487F9875C}"/>
              </a:ext>
            </a:extLst>
          </p:cNvPr>
          <p:cNvSpPr>
            <a:spLocks noGrp="1" noChangeArrowheads="1"/>
          </p:cNvSpPr>
          <p:nvPr>
            <p:ph type="body" idx="1"/>
          </p:nvPr>
        </p:nvSpPr>
        <p:spPr>
          <a:xfrm>
            <a:off x="4572000" y="457200"/>
            <a:ext cx="2971800" cy="3086100"/>
          </a:xfrm>
          <a:noFill/>
        </p:spPr>
        <p:txBody>
          <a:bodyPr/>
          <a:lstStyle/>
          <a:p>
            <a:pPr>
              <a:spcBef>
                <a:spcPct val="0"/>
              </a:spcBef>
              <a:buFont typeface="Wingdings" panose="05000000000000000000" pitchFamily="2" charset="2"/>
              <a:buNone/>
            </a:pPr>
            <a:r>
              <a:rPr lang="en-US" altLang="en-US" sz="1050">
                <a:solidFill>
                  <a:srgbClr val="000000"/>
                </a:solidFill>
              </a:rPr>
              <a:t>Recycling</a:t>
            </a:r>
          </a:p>
          <a:p>
            <a:pPr>
              <a:spcBef>
                <a:spcPct val="0"/>
              </a:spcBef>
              <a:buFont typeface="Wingdings" panose="05000000000000000000" pitchFamily="2" charset="2"/>
              <a:buNone/>
            </a:pPr>
            <a:r>
              <a:rPr lang="en-US" altLang="en-US" sz="900">
                <a:solidFill>
                  <a:srgbClr val="000000"/>
                </a:solidFill>
              </a:rPr>
              <a:t> To make all of our newspapers, aluminum cans, plastic bottles and other goods takes lots of energy.</a:t>
            </a:r>
          </a:p>
          <a:p>
            <a:pPr>
              <a:spcBef>
                <a:spcPct val="0"/>
              </a:spcBef>
              <a:buFont typeface="Wingdings" panose="05000000000000000000" pitchFamily="2" charset="2"/>
              <a:buNone/>
            </a:pPr>
            <a:endParaRPr lang="en-US" altLang="en-US" sz="900">
              <a:solidFill>
                <a:srgbClr val="000000"/>
              </a:solidFill>
            </a:endParaRPr>
          </a:p>
          <a:p>
            <a:pPr>
              <a:spcBef>
                <a:spcPct val="0"/>
              </a:spcBef>
              <a:buFont typeface="Wingdings" panose="05000000000000000000" pitchFamily="2" charset="2"/>
              <a:buNone/>
            </a:pPr>
            <a:r>
              <a:rPr lang="en-US" altLang="en-US" sz="900">
                <a:solidFill>
                  <a:srgbClr val="000000"/>
                </a:solidFill>
              </a:rPr>
              <a:t> Recycling these items -- grinding them up and reusing the material again -- uses less energy than it takes to make them from brand new, raw material.</a:t>
            </a:r>
          </a:p>
          <a:p>
            <a:pPr>
              <a:spcBef>
                <a:spcPct val="0"/>
              </a:spcBef>
              <a:buFont typeface="Wingdings" panose="05000000000000000000" pitchFamily="2" charset="2"/>
              <a:buNone/>
            </a:pPr>
            <a:endParaRPr lang="en-US" altLang="en-US" sz="900">
              <a:solidFill>
                <a:srgbClr val="000000"/>
              </a:solidFill>
            </a:endParaRPr>
          </a:p>
          <a:p>
            <a:pPr>
              <a:spcBef>
                <a:spcPct val="0"/>
              </a:spcBef>
              <a:buFont typeface="Wingdings" panose="05000000000000000000" pitchFamily="2" charset="2"/>
              <a:buNone/>
            </a:pPr>
            <a:r>
              <a:rPr lang="en-US" altLang="en-US" sz="900">
                <a:solidFill>
                  <a:srgbClr val="000000"/>
                </a:solidFill>
              </a:rPr>
              <a:t> So, we must all recycle as much as we can.</a:t>
            </a:r>
          </a:p>
        </p:txBody>
      </p:sp>
      <p:pic>
        <p:nvPicPr>
          <p:cNvPr id="58372" name="Picture 4">
            <a:extLst>
              <a:ext uri="{FF2B5EF4-FFF2-40B4-BE49-F238E27FC236}">
                <a16:creationId xmlns:a16="http://schemas.microsoft.com/office/drawing/2014/main" id="{999FC53D-8A44-468E-8A8A-D0E3DE805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74295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a:extLst>
              <a:ext uri="{FF2B5EF4-FFF2-40B4-BE49-F238E27FC236}">
                <a16:creationId xmlns:a16="http://schemas.microsoft.com/office/drawing/2014/main" id="{024EE841-00C8-42B8-A0D1-FF8AF7008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268605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142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A62C-C40E-4499-B07B-327317206C97}"/>
              </a:ext>
            </a:extLst>
          </p:cNvPr>
          <p:cNvSpPr>
            <a:spLocks noGrp="1"/>
          </p:cNvSpPr>
          <p:nvPr>
            <p:ph type="title"/>
          </p:nvPr>
        </p:nvSpPr>
        <p:spPr/>
        <p:txBody>
          <a:bodyPr/>
          <a:lstStyle/>
          <a:p>
            <a:endParaRPr lang="en-GB"/>
          </a:p>
        </p:txBody>
      </p:sp>
      <p:sp>
        <p:nvSpPr>
          <p:cNvPr id="3" name="Title 2">
            <a:extLst>
              <a:ext uri="{FF2B5EF4-FFF2-40B4-BE49-F238E27FC236}">
                <a16:creationId xmlns:a16="http://schemas.microsoft.com/office/drawing/2014/main" id="{2B5E250C-319C-4CB9-92C0-8B71C13F5EB1}"/>
              </a:ext>
            </a:extLst>
          </p:cNvPr>
          <p:cNvSpPr>
            <a:spLocks noGrp="1"/>
          </p:cNvSpPr>
          <p:nvPr>
            <p:ph type="title" idx="2"/>
          </p:nvPr>
        </p:nvSpPr>
        <p:spPr/>
        <p:txBody>
          <a:bodyPr/>
          <a:lstStyle/>
          <a:p>
            <a:endParaRPr lang="en-GB"/>
          </a:p>
        </p:txBody>
      </p:sp>
      <p:sp>
        <p:nvSpPr>
          <p:cNvPr id="4" name="Subtitle 3">
            <a:extLst>
              <a:ext uri="{FF2B5EF4-FFF2-40B4-BE49-F238E27FC236}">
                <a16:creationId xmlns:a16="http://schemas.microsoft.com/office/drawing/2014/main" id="{CE7F209C-7933-4B95-A9A6-A1E1AC7EF9CF}"/>
              </a:ext>
            </a:extLst>
          </p:cNvPr>
          <p:cNvSpPr>
            <a:spLocks noGrp="1"/>
          </p:cNvSpPr>
          <p:nvPr>
            <p:ph type="subTitle" idx="1"/>
          </p:nvPr>
        </p:nvSpPr>
        <p:spPr/>
        <p:txBody>
          <a:bodyPr/>
          <a:lstStyle/>
          <a:p>
            <a:endParaRPr lang="en-GB"/>
          </a:p>
        </p:txBody>
      </p:sp>
      <p:sp>
        <p:nvSpPr>
          <p:cNvPr id="6" name="TextBox 5">
            <a:extLst>
              <a:ext uri="{FF2B5EF4-FFF2-40B4-BE49-F238E27FC236}">
                <a16:creationId xmlns:a16="http://schemas.microsoft.com/office/drawing/2014/main" id="{AAE7AE9E-D85F-469F-952F-205472D741DB}"/>
              </a:ext>
            </a:extLst>
          </p:cNvPr>
          <p:cNvSpPr txBox="1"/>
          <p:nvPr/>
        </p:nvSpPr>
        <p:spPr>
          <a:xfrm>
            <a:off x="361950" y="1165125"/>
            <a:ext cx="4572000" cy="1354217"/>
          </a:xfrm>
          <a:prstGeom prst="rect">
            <a:avLst/>
          </a:prstGeom>
          <a:noFill/>
        </p:spPr>
        <p:txBody>
          <a:bodyPr wrap="square">
            <a:spAutoFit/>
          </a:bodyPr>
          <a:lstStyle/>
          <a:p>
            <a:pPr>
              <a:spcBef>
                <a:spcPct val="0"/>
              </a:spcBef>
              <a:buClrTx/>
              <a:buSzTx/>
              <a:buFontTx/>
              <a:buNone/>
            </a:pPr>
            <a:r>
              <a:rPr lang="en-GB" altLang="en-US" sz="1800" dirty="0">
                <a:latin typeface="Comic Sans MS" panose="030F0702030302020204" pitchFamily="66" charset="0"/>
              </a:rPr>
              <a:t>Coal is crushed to a fine dust and burnt. </a:t>
            </a:r>
          </a:p>
          <a:p>
            <a:pPr>
              <a:spcBef>
                <a:spcPct val="0"/>
              </a:spcBef>
              <a:buClrTx/>
              <a:buSzTx/>
              <a:buFontTx/>
              <a:buNone/>
            </a:pPr>
            <a:r>
              <a:rPr lang="en-GB" altLang="en-US" sz="1800" dirty="0">
                <a:latin typeface="Comic Sans MS" panose="030F0702030302020204" pitchFamily="66" charset="0"/>
              </a:rPr>
              <a:t>Oil and gas can be burnt directly. </a:t>
            </a:r>
          </a:p>
          <a:p>
            <a:pPr>
              <a:spcBef>
                <a:spcPct val="0"/>
              </a:spcBef>
              <a:buClrTx/>
              <a:buSzTx/>
              <a:buFontTx/>
              <a:buNone/>
            </a:pPr>
            <a:r>
              <a:rPr lang="en-GB" altLang="en-US" sz="1400" dirty="0"/>
              <a:t>  </a:t>
            </a:r>
            <a:r>
              <a:rPr lang="en-GB" altLang="en-US" sz="3200" dirty="0"/>
              <a:t> </a:t>
            </a:r>
            <a:r>
              <a:rPr lang="en-GB" altLang="en-US" sz="1400" dirty="0"/>
              <a:t>                                                                                                </a:t>
            </a:r>
            <a:endParaRPr lang="en-GB" dirty="0"/>
          </a:p>
        </p:txBody>
      </p:sp>
      <p:pic>
        <p:nvPicPr>
          <p:cNvPr id="7" name="Picture 6">
            <a:extLst>
              <a:ext uri="{FF2B5EF4-FFF2-40B4-BE49-F238E27FC236}">
                <a16:creationId xmlns:a16="http://schemas.microsoft.com/office/drawing/2014/main" id="{226075AA-2B87-4C55-B355-3ABA2CA4EC98}"/>
              </a:ext>
            </a:extLst>
          </p:cNvPr>
          <p:cNvPicPr>
            <a:picLocks noChangeAspect="1"/>
          </p:cNvPicPr>
          <p:nvPr/>
        </p:nvPicPr>
        <p:blipFill>
          <a:blip r:embed="rId2"/>
          <a:stretch>
            <a:fillRect/>
          </a:stretch>
        </p:blipFill>
        <p:spPr>
          <a:xfrm>
            <a:off x="1219862" y="3058442"/>
            <a:ext cx="6480610" cy="768163"/>
          </a:xfrm>
          <a:prstGeom prst="rect">
            <a:avLst/>
          </a:prstGeom>
        </p:spPr>
      </p:pic>
    </p:spTree>
    <p:extLst>
      <p:ext uri="{BB962C8B-B14F-4D97-AF65-F5344CB8AC3E}">
        <p14:creationId xmlns:p14="http://schemas.microsoft.com/office/powerpoint/2010/main" val="3199756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E077C31-D45C-4E77-8B2C-EAC67F526BE5}"/>
              </a:ext>
            </a:extLst>
          </p:cNvPr>
          <p:cNvSpPr>
            <a:spLocks noGrp="1" noChangeArrowheads="1"/>
          </p:cNvSpPr>
          <p:nvPr>
            <p:ph type="title"/>
          </p:nvPr>
        </p:nvSpPr>
        <p:spPr/>
        <p:txBody>
          <a:bodyPr/>
          <a:lstStyle/>
          <a:p>
            <a:pPr eaLnBrk="1" hangingPunct="1"/>
            <a:endParaRPr lang="en-US" altLang="en-US"/>
          </a:p>
        </p:txBody>
      </p:sp>
      <p:sp>
        <p:nvSpPr>
          <p:cNvPr id="56323" name="Rectangle 3">
            <a:extLst>
              <a:ext uri="{FF2B5EF4-FFF2-40B4-BE49-F238E27FC236}">
                <a16:creationId xmlns:a16="http://schemas.microsoft.com/office/drawing/2014/main" id="{26497F73-2A5C-4770-9428-4F203629E4FB}"/>
              </a:ext>
            </a:extLst>
          </p:cNvPr>
          <p:cNvSpPr>
            <a:spLocks noGrp="1" noChangeArrowheads="1"/>
          </p:cNvSpPr>
          <p:nvPr>
            <p:ph type="body" idx="1"/>
          </p:nvPr>
        </p:nvSpPr>
        <p:spPr>
          <a:xfrm>
            <a:off x="4000500" y="114300"/>
            <a:ext cx="3886200" cy="3314700"/>
          </a:xfrm>
        </p:spPr>
        <p:txBody>
          <a:bodyPr/>
          <a:lstStyle/>
          <a:p>
            <a:pPr eaLnBrk="1" hangingPunct="1">
              <a:lnSpc>
                <a:spcPct val="90000"/>
              </a:lnSpc>
            </a:pPr>
            <a:r>
              <a:rPr lang="en-US" altLang="en-US" sz="1200">
                <a:latin typeface="Comic Sans MS" panose="030F0702030302020204" pitchFamily="66" charset="0"/>
              </a:rPr>
              <a:t>In your </a:t>
            </a:r>
            <a:r>
              <a:rPr lang="en-US" altLang="en-US" sz="1500" b="1">
                <a:latin typeface="Comic Sans MS" panose="030F0702030302020204" pitchFamily="66" charset="0"/>
              </a:rPr>
              <a:t>home</a:t>
            </a:r>
            <a:r>
              <a:rPr lang="en-US" altLang="en-US" sz="1200">
                <a:latin typeface="Comic Sans MS" panose="030F0702030302020204" pitchFamily="66" charset="0"/>
              </a:rPr>
              <a:t>, you can save energy by turning off appliances, TVs and radios that are not being used, watched or listened to. </a:t>
            </a:r>
          </a:p>
          <a:p>
            <a:pPr eaLnBrk="1" hangingPunct="1">
              <a:lnSpc>
                <a:spcPct val="90000"/>
              </a:lnSpc>
            </a:pPr>
            <a:r>
              <a:rPr lang="en-US" altLang="en-US" sz="1200">
                <a:latin typeface="Comic Sans MS" panose="030F0702030302020204" pitchFamily="66" charset="0"/>
              </a:rPr>
              <a:t>You can turn off lights when no one is in the room. </a:t>
            </a:r>
          </a:p>
          <a:p>
            <a:pPr eaLnBrk="1" hangingPunct="1">
              <a:lnSpc>
                <a:spcPct val="90000"/>
              </a:lnSpc>
            </a:pPr>
            <a:r>
              <a:rPr lang="en-US" altLang="en-US" sz="1200">
                <a:latin typeface="Comic Sans MS" panose="030F0702030302020204" pitchFamily="66" charset="0"/>
              </a:rPr>
              <a:t>By putting insulation in walls and attics, we can reduce the amount of energy it takes to heat or cool our homes. </a:t>
            </a:r>
          </a:p>
          <a:p>
            <a:pPr eaLnBrk="1" hangingPunct="1">
              <a:lnSpc>
                <a:spcPct val="90000"/>
              </a:lnSpc>
              <a:buFont typeface="Wingdings" panose="05000000000000000000" pitchFamily="2" charset="2"/>
              <a:buNone/>
            </a:pPr>
            <a:r>
              <a:rPr lang="en-US" altLang="en-US" sz="1200">
                <a:latin typeface="Comic Sans MS" panose="030F0702030302020204" pitchFamily="66" charset="0"/>
              </a:rPr>
              <a:t>     </a:t>
            </a:r>
          </a:p>
          <a:p>
            <a:pPr eaLnBrk="1" hangingPunct="1">
              <a:lnSpc>
                <a:spcPct val="90000"/>
              </a:lnSpc>
              <a:buFont typeface="Wingdings" panose="05000000000000000000" pitchFamily="2" charset="2"/>
              <a:buNone/>
            </a:pPr>
            <a:r>
              <a:rPr lang="en-US" altLang="en-US" sz="1200">
                <a:latin typeface="Comic Sans MS" panose="030F0702030302020204" pitchFamily="66" charset="0"/>
              </a:rPr>
              <a:t>      Insulating a home is like putting on a sweater or jacket when we're cold...instead of turning up the heat. </a:t>
            </a:r>
          </a:p>
          <a:p>
            <a:pPr eaLnBrk="1" hangingPunct="1">
              <a:lnSpc>
                <a:spcPct val="90000"/>
              </a:lnSpc>
              <a:buFont typeface="Wingdings" panose="05000000000000000000" pitchFamily="2" charset="2"/>
              <a:buNone/>
            </a:pPr>
            <a:endParaRPr lang="en-US" altLang="en-US" sz="1200">
              <a:latin typeface="Comic Sans MS" panose="030F0702030302020204" pitchFamily="66" charset="0"/>
            </a:endParaRPr>
          </a:p>
          <a:p>
            <a:pPr eaLnBrk="1" hangingPunct="1">
              <a:lnSpc>
                <a:spcPct val="90000"/>
              </a:lnSpc>
              <a:buFont typeface="Wingdings" panose="05000000000000000000" pitchFamily="2" charset="2"/>
              <a:buNone/>
            </a:pPr>
            <a:r>
              <a:rPr lang="en-US" altLang="en-US" sz="1200">
                <a:latin typeface="Comic Sans MS" panose="030F0702030302020204" pitchFamily="66" charset="0"/>
              </a:rPr>
              <a:t>     The outer layers trap the heat inside, keeping it nice and warm. </a:t>
            </a:r>
          </a:p>
          <a:p>
            <a:pPr eaLnBrk="1" hangingPunct="1">
              <a:lnSpc>
                <a:spcPct val="90000"/>
              </a:lnSpc>
              <a:buFont typeface="Wingdings" panose="05000000000000000000" pitchFamily="2" charset="2"/>
              <a:buNone/>
            </a:pPr>
            <a:endParaRPr lang="en-US" altLang="en-US" sz="1200">
              <a:latin typeface="Comic Sans MS" panose="030F0702030302020204" pitchFamily="66" charset="0"/>
            </a:endParaRPr>
          </a:p>
          <a:p>
            <a:pPr eaLnBrk="1" hangingPunct="1">
              <a:lnSpc>
                <a:spcPct val="90000"/>
              </a:lnSpc>
              <a:buFont typeface="Wingdings" panose="05000000000000000000" pitchFamily="2" charset="2"/>
              <a:buNone/>
            </a:pPr>
            <a:r>
              <a:rPr lang="en-US" altLang="en-US" sz="1200">
                <a:latin typeface="Comic Sans MS" panose="030F0702030302020204" pitchFamily="66" charset="0"/>
              </a:rPr>
              <a:t>     New space-age materials are being developed that insulate even better. This person's fingers are protected by </a:t>
            </a:r>
            <a:r>
              <a:rPr lang="en-US" altLang="en-US" sz="1200" b="1">
                <a:latin typeface="Comic Sans MS" panose="030F0702030302020204" pitchFamily="66" charset="0"/>
              </a:rPr>
              <a:t>Aerogel Insulation Material</a:t>
            </a:r>
            <a:r>
              <a:rPr lang="en-US" altLang="en-US" sz="1200">
                <a:latin typeface="Comic Sans MS" panose="030F0702030302020204" pitchFamily="66" charset="0"/>
              </a:rPr>
              <a:t> created by the Lawrence Berkeley National Laboratory. The person cannot even feel the flame.</a:t>
            </a:r>
            <a:endParaRPr lang="en-US" altLang="en-US" sz="1950"/>
          </a:p>
        </p:txBody>
      </p:sp>
      <p:pic>
        <p:nvPicPr>
          <p:cNvPr id="56324" name="Picture 4">
            <a:extLst>
              <a:ext uri="{FF2B5EF4-FFF2-40B4-BE49-F238E27FC236}">
                <a16:creationId xmlns:a16="http://schemas.microsoft.com/office/drawing/2014/main" id="{D82194B2-9C70-4200-AF82-760920457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17145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a:extLst>
              <a:ext uri="{FF2B5EF4-FFF2-40B4-BE49-F238E27FC236}">
                <a16:creationId xmlns:a16="http://schemas.microsoft.com/office/drawing/2014/main" id="{96D7B59B-B4F0-4D25-BF9D-ACD641431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650" y="2171700"/>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9110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ECE2BA7-EE5F-4F97-8DA3-92879C1C3097}"/>
              </a:ext>
            </a:extLst>
          </p:cNvPr>
          <p:cNvSpPr>
            <a:spLocks noGrp="1" noChangeArrowheads="1"/>
          </p:cNvSpPr>
          <p:nvPr>
            <p:ph type="title"/>
          </p:nvPr>
        </p:nvSpPr>
        <p:spPr/>
        <p:txBody>
          <a:bodyPr/>
          <a:lstStyle/>
          <a:p>
            <a:pPr eaLnBrk="1" hangingPunct="1"/>
            <a:endParaRPr lang="en-US" altLang="en-US"/>
          </a:p>
        </p:txBody>
      </p:sp>
      <p:sp>
        <p:nvSpPr>
          <p:cNvPr id="58371" name="Rectangle 3">
            <a:extLst>
              <a:ext uri="{FF2B5EF4-FFF2-40B4-BE49-F238E27FC236}">
                <a16:creationId xmlns:a16="http://schemas.microsoft.com/office/drawing/2014/main" id="{97B1F760-6930-4CFC-8111-56F487F9875C}"/>
              </a:ext>
            </a:extLst>
          </p:cNvPr>
          <p:cNvSpPr>
            <a:spLocks noGrp="1" noChangeArrowheads="1"/>
          </p:cNvSpPr>
          <p:nvPr>
            <p:ph type="body" idx="1"/>
          </p:nvPr>
        </p:nvSpPr>
        <p:spPr>
          <a:xfrm>
            <a:off x="4572000" y="457200"/>
            <a:ext cx="2971800" cy="3086100"/>
          </a:xfrm>
          <a:noFill/>
        </p:spPr>
        <p:txBody>
          <a:bodyPr/>
          <a:lstStyle/>
          <a:p>
            <a:pPr>
              <a:spcBef>
                <a:spcPct val="0"/>
              </a:spcBef>
              <a:buFont typeface="Wingdings" panose="05000000000000000000" pitchFamily="2" charset="2"/>
              <a:buNone/>
            </a:pPr>
            <a:r>
              <a:rPr lang="en-US" altLang="en-US" sz="1050">
                <a:solidFill>
                  <a:srgbClr val="000000"/>
                </a:solidFill>
              </a:rPr>
              <a:t>Recycling</a:t>
            </a:r>
          </a:p>
          <a:p>
            <a:pPr>
              <a:spcBef>
                <a:spcPct val="0"/>
              </a:spcBef>
              <a:buFont typeface="Wingdings" panose="05000000000000000000" pitchFamily="2" charset="2"/>
              <a:buNone/>
            </a:pPr>
            <a:r>
              <a:rPr lang="en-US" altLang="en-US" sz="900">
                <a:solidFill>
                  <a:srgbClr val="000000"/>
                </a:solidFill>
              </a:rPr>
              <a:t> To make all of our newspapers, aluminum cans, plastic bottles and other goods takes lots of energy.</a:t>
            </a:r>
          </a:p>
          <a:p>
            <a:pPr>
              <a:spcBef>
                <a:spcPct val="0"/>
              </a:spcBef>
              <a:buFont typeface="Wingdings" panose="05000000000000000000" pitchFamily="2" charset="2"/>
              <a:buNone/>
            </a:pPr>
            <a:endParaRPr lang="en-US" altLang="en-US" sz="900">
              <a:solidFill>
                <a:srgbClr val="000000"/>
              </a:solidFill>
            </a:endParaRPr>
          </a:p>
          <a:p>
            <a:pPr>
              <a:spcBef>
                <a:spcPct val="0"/>
              </a:spcBef>
              <a:buFont typeface="Wingdings" panose="05000000000000000000" pitchFamily="2" charset="2"/>
              <a:buNone/>
            </a:pPr>
            <a:r>
              <a:rPr lang="en-US" altLang="en-US" sz="900">
                <a:solidFill>
                  <a:srgbClr val="000000"/>
                </a:solidFill>
              </a:rPr>
              <a:t> Recycling these items -- grinding them up and reusing the material again -- uses less energy than it takes to make them from brand new, raw material.</a:t>
            </a:r>
          </a:p>
          <a:p>
            <a:pPr>
              <a:spcBef>
                <a:spcPct val="0"/>
              </a:spcBef>
              <a:buFont typeface="Wingdings" panose="05000000000000000000" pitchFamily="2" charset="2"/>
              <a:buNone/>
            </a:pPr>
            <a:endParaRPr lang="en-US" altLang="en-US" sz="900">
              <a:solidFill>
                <a:srgbClr val="000000"/>
              </a:solidFill>
            </a:endParaRPr>
          </a:p>
          <a:p>
            <a:pPr>
              <a:spcBef>
                <a:spcPct val="0"/>
              </a:spcBef>
              <a:buFont typeface="Wingdings" panose="05000000000000000000" pitchFamily="2" charset="2"/>
              <a:buNone/>
            </a:pPr>
            <a:r>
              <a:rPr lang="en-US" altLang="en-US" sz="900">
                <a:solidFill>
                  <a:srgbClr val="000000"/>
                </a:solidFill>
              </a:rPr>
              <a:t> So, we must all recycle as much as we can.</a:t>
            </a:r>
          </a:p>
        </p:txBody>
      </p:sp>
      <p:pic>
        <p:nvPicPr>
          <p:cNvPr id="58372" name="Picture 4">
            <a:extLst>
              <a:ext uri="{FF2B5EF4-FFF2-40B4-BE49-F238E27FC236}">
                <a16:creationId xmlns:a16="http://schemas.microsoft.com/office/drawing/2014/main" id="{999FC53D-8A44-468E-8A8A-D0E3DE805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74295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a:extLst>
              <a:ext uri="{FF2B5EF4-FFF2-40B4-BE49-F238E27FC236}">
                <a16:creationId xmlns:a16="http://schemas.microsoft.com/office/drawing/2014/main" id="{024EE841-00C8-42B8-A0D1-FF8AF7008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268605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353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95"/>
        <p:cNvGrpSpPr/>
        <p:nvPr/>
      </p:nvGrpSpPr>
      <p:grpSpPr>
        <a:xfrm>
          <a:off x="0" y="0"/>
          <a:ext cx="0" cy="0"/>
          <a:chOff x="0" y="0"/>
          <a:chExt cx="0" cy="0"/>
        </a:xfrm>
      </p:grpSpPr>
      <p:sp>
        <p:nvSpPr>
          <p:cNvPr id="296" name="Google Shape;296;p33"/>
          <p:cNvSpPr txBox="1">
            <a:spLocks noGrp="1"/>
          </p:cNvSpPr>
          <p:nvPr>
            <p:ph type="title"/>
          </p:nvPr>
        </p:nvSpPr>
        <p:spPr>
          <a:xfrm>
            <a:off x="-545567" y="3708747"/>
            <a:ext cx="3848100" cy="1071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 dirty="0"/>
              <a:t>The Ocean Bottle</a:t>
            </a:r>
            <a:endParaRPr dirty="0"/>
          </a:p>
        </p:txBody>
      </p:sp>
      <p:sp>
        <p:nvSpPr>
          <p:cNvPr id="297" name="Google Shape;297;p33"/>
          <p:cNvSpPr txBox="1">
            <a:spLocks noGrp="1"/>
          </p:cNvSpPr>
          <p:nvPr>
            <p:ph type="subTitle" idx="1"/>
          </p:nvPr>
        </p:nvSpPr>
        <p:spPr>
          <a:xfrm>
            <a:off x="5786099" y="2012996"/>
            <a:ext cx="2673745" cy="988379"/>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AD1F6AA-1F81-42B4-B6AC-1EF3F91980EE}"/>
              </a:ext>
            </a:extLst>
          </p:cNvPr>
          <p:cNvSpPr>
            <a:spLocks noGrp="1" noChangeArrowheads="1"/>
          </p:cNvSpPr>
          <p:nvPr>
            <p:ph type="title"/>
          </p:nvPr>
        </p:nvSpPr>
        <p:spPr/>
        <p:txBody>
          <a:bodyPr/>
          <a:lstStyle/>
          <a:p>
            <a:pPr eaLnBrk="1" hangingPunct="1"/>
            <a:endParaRPr lang="en-US" altLang="en-US"/>
          </a:p>
        </p:txBody>
      </p:sp>
      <p:sp>
        <p:nvSpPr>
          <p:cNvPr id="60419" name="Rectangle 3">
            <a:extLst>
              <a:ext uri="{FF2B5EF4-FFF2-40B4-BE49-F238E27FC236}">
                <a16:creationId xmlns:a16="http://schemas.microsoft.com/office/drawing/2014/main" id="{29D34F4B-A5B6-4F46-927A-CF1A092231E2}"/>
              </a:ext>
            </a:extLst>
          </p:cNvPr>
          <p:cNvSpPr>
            <a:spLocks noGrp="1" noChangeArrowheads="1"/>
          </p:cNvSpPr>
          <p:nvPr>
            <p:ph type="body" idx="1"/>
          </p:nvPr>
        </p:nvSpPr>
        <p:spPr/>
        <p:txBody>
          <a:bodyPr/>
          <a:lstStyle/>
          <a:p>
            <a:pPr eaLnBrk="1" hangingPunct="1"/>
            <a:endParaRPr lang="en-US" altLang="en-US"/>
          </a:p>
        </p:txBody>
      </p:sp>
      <p:sp>
        <p:nvSpPr>
          <p:cNvPr id="60420" name="Rectangle 4">
            <a:extLst>
              <a:ext uri="{FF2B5EF4-FFF2-40B4-BE49-F238E27FC236}">
                <a16:creationId xmlns:a16="http://schemas.microsoft.com/office/drawing/2014/main" id="{F19718DA-9A96-47F8-8C42-48A4D157D900}"/>
              </a:ext>
            </a:extLst>
          </p:cNvPr>
          <p:cNvSpPr>
            <a:spLocks noChangeArrowheads="1"/>
          </p:cNvSpPr>
          <p:nvPr/>
        </p:nvSpPr>
        <p:spPr bwMode="auto">
          <a:xfrm>
            <a:off x="1494235" y="303610"/>
            <a:ext cx="3486150"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575" dirty="0">
                <a:solidFill>
                  <a:schemeClr val="tx2"/>
                </a:solidFill>
                <a:latin typeface="Comic Sans MS" panose="030F0702030302020204" pitchFamily="66" charset="0"/>
                <a:ea typeface="ＭＳ Ｐゴシック" panose="020B0600070205080204" pitchFamily="34" charset="-128"/>
              </a:rPr>
              <a:t>Solar Power Satellites</a:t>
            </a:r>
            <a:endParaRPr lang="en-US" altLang="en-US" sz="1275" dirty="0">
              <a:solidFill>
                <a:schemeClr val="tx2"/>
              </a:solidFill>
              <a:latin typeface="Comic Sans MS" panose="030F0702030302020204" pitchFamily="66" charset="0"/>
              <a:ea typeface="ＭＳ Ｐゴシック" panose="020B0600070205080204" pitchFamily="34" charset="-128"/>
            </a:endParaRPr>
          </a:p>
          <a:p>
            <a:pPr>
              <a:spcBef>
                <a:spcPct val="0"/>
              </a:spcBef>
              <a:buClrTx/>
              <a:buSzTx/>
              <a:buFontTx/>
              <a:buNone/>
            </a:pPr>
            <a:endParaRPr lang="en-US" altLang="en-US" sz="1275" dirty="0">
              <a:solidFill>
                <a:schemeClr val="tx2"/>
              </a:solidFill>
              <a:latin typeface="Comic Sans MS" panose="030F0702030302020204" pitchFamily="66" charset="0"/>
              <a:ea typeface="ＭＳ Ｐゴシック" panose="020B0600070205080204" pitchFamily="34" charset="-128"/>
            </a:endParaRPr>
          </a:p>
          <a:p>
            <a:pPr>
              <a:spcBef>
                <a:spcPct val="0"/>
              </a:spcBef>
              <a:buClrTx/>
              <a:buSzTx/>
              <a:buFontTx/>
              <a:buNone/>
            </a:pPr>
            <a:endParaRPr lang="en-US" altLang="en-US" sz="1275" dirty="0">
              <a:solidFill>
                <a:srgbClr val="000000"/>
              </a:solidFill>
              <a:latin typeface="Comic Sans MS" panose="030F0702030302020204" pitchFamily="66" charset="0"/>
              <a:ea typeface="ＭＳ Ｐゴシック" panose="020B0600070205080204" pitchFamily="34" charset="-128"/>
            </a:endParaRPr>
          </a:p>
          <a:p>
            <a:pPr>
              <a:spcBef>
                <a:spcPct val="0"/>
              </a:spcBef>
              <a:buClrTx/>
              <a:buSzTx/>
              <a:buFontTx/>
              <a:buNone/>
            </a:pPr>
            <a:r>
              <a:rPr lang="en-US" altLang="en-US" sz="1275" dirty="0">
                <a:solidFill>
                  <a:srgbClr val="000000"/>
                </a:solidFill>
                <a:latin typeface="Comic Sans MS" panose="030F0702030302020204" pitchFamily="66" charset="0"/>
                <a:ea typeface="ＭＳ Ｐゴシック" panose="020B0600070205080204" pitchFamily="34" charset="-128"/>
              </a:rPr>
              <a:t>One suggestion for energy in the future is to put huge solar power satellites into orbit around the earth. They would collect solar energy from the sun, convert it to electricity and beam it to Earth as microwaves or some other form of transmission. The power would have no greenhouse gas emissions, but microwave beams might affect health adversely. And frequent rocket launches may harm the upper atmosphere. This idea may not be practical for another century; if at all.</a:t>
            </a:r>
          </a:p>
          <a:p>
            <a:pPr>
              <a:spcBef>
                <a:spcPct val="0"/>
              </a:spcBef>
              <a:buClrTx/>
              <a:buSzTx/>
              <a:buFontTx/>
              <a:buNone/>
            </a:pPr>
            <a:endParaRPr lang="en-US" altLang="en-US" sz="1275" dirty="0">
              <a:solidFill>
                <a:srgbClr val="000000"/>
              </a:solidFill>
              <a:latin typeface="Comic Sans MS" panose="030F0702030302020204" pitchFamily="66" charset="0"/>
              <a:ea typeface="ＭＳ Ｐゴシック" panose="020B0600070205080204" pitchFamily="34" charset="-128"/>
            </a:endParaRPr>
          </a:p>
          <a:p>
            <a:pPr>
              <a:spcBef>
                <a:spcPct val="0"/>
              </a:spcBef>
              <a:buClrTx/>
              <a:buSzTx/>
              <a:buFontTx/>
              <a:buNone/>
            </a:pPr>
            <a:r>
              <a:rPr lang="en-US" altLang="en-US" sz="1275" dirty="0">
                <a:solidFill>
                  <a:srgbClr val="000000"/>
                </a:solidFill>
                <a:latin typeface="Comic Sans MS" panose="030F0702030302020204" pitchFamily="66" charset="0"/>
                <a:ea typeface="ＭＳ Ｐゴシック" panose="020B0600070205080204" pitchFamily="34" charset="-128"/>
              </a:rPr>
              <a:t>The picture on the right is an early and simple drawing of how a space solar power satellite would beam energy to electrical power grid on Earth.</a:t>
            </a:r>
            <a:endParaRPr lang="en-US" altLang="en-US" sz="975" dirty="0">
              <a:solidFill>
                <a:srgbClr val="000000"/>
              </a:solidFill>
              <a:ea typeface="ＭＳ Ｐゴシック" panose="020B0600070205080204" pitchFamily="34" charset="-128"/>
            </a:endParaRPr>
          </a:p>
        </p:txBody>
      </p:sp>
      <p:pic>
        <p:nvPicPr>
          <p:cNvPr id="60421" name="Picture 5">
            <a:extLst>
              <a:ext uri="{FF2B5EF4-FFF2-40B4-BE49-F238E27FC236}">
                <a16:creationId xmlns:a16="http://schemas.microsoft.com/office/drawing/2014/main" id="{D27F2E8E-356A-4D50-AAFD-C1D027386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02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458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BB985-D4DC-4202-AD37-0F687F22A8D0}"/>
              </a:ext>
            </a:extLst>
          </p:cNvPr>
          <p:cNvPicPr>
            <a:picLocks noChangeAspect="1"/>
          </p:cNvPicPr>
          <p:nvPr/>
        </p:nvPicPr>
        <p:blipFill>
          <a:blip r:embed="rId2"/>
          <a:stretch>
            <a:fillRect/>
          </a:stretch>
        </p:blipFill>
        <p:spPr>
          <a:xfrm>
            <a:off x="1590797" y="465399"/>
            <a:ext cx="5962405" cy="4212701"/>
          </a:xfrm>
          <a:prstGeom prst="rect">
            <a:avLst/>
          </a:prstGeom>
        </p:spPr>
      </p:pic>
    </p:spTree>
    <p:extLst>
      <p:ext uri="{BB962C8B-B14F-4D97-AF65-F5344CB8AC3E}">
        <p14:creationId xmlns:p14="http://schemas.microsoft.com/office/powerpoint/2010/main" val="33299667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47"/>
          <p:cNvSpPr txBox="1">
            <a:spLocks noGrp="1"/>
          </p:cNvSpPr>
          <p:nvPr>
            <p:ph type="title"/>
          </p:nvPr>
        </p:nvSpPr>
        <p:spPr>
          <a:xfrm>
            <a:off x="723900" y="540000"/>
            <a:ext cx="7700100" cy="500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36" name="Google Shape;636;p47"/>
          <p:cNvGrpSpPr/>
          <p:nvPr/>
        </p:nvGrpSpPr>
        <p:grpSpPr>
          <a:xfrm>
            <a:off x="2115171" y="2023935"/>
            <a:ext cx="4913614" cy="2426478"/>
            <a:chOff x="238125" y="1085750"/>
            <a:chExt cx="7132550" cy="3522250"/>
          </a:xfrm>
        </p:grpSpPr>
        <p:sp>
          <p:nvSpPr>
            <p:cNvPr id="637" name="Google Shape;637;p47"/>
            <p:cNvSpPr/>
            <p:nvPr/>
          </p:nvSpPr>
          <p:spPr>
            <a:xfrm>
              <a:off x="3752700" y="2444300"/>
              <a:ext cx="29550" cy="37250"/>
            </a:xfrm>
            <a:custGeom>
              <a:avLst/>
              <a:gdLst/>
              <a:ahLst/>
              <a:cxnLst/>
              <a:rect l="l" t="t" r="r" b="b"/>
              <a:pathLst>
                <a:path w="1182" h="1490" extrusionOk="0">
                  <a:moveTo>
                    <a:pt x="898" y="1"/>
                  </a:moveTo>
                  <a:lnTo>
                    <a:pt x="898" y="1"/>
                  </a:lnTo>
                  <a:cubicBezTo>
                    <a:pt x="898" y="1"/>
                    <a:pt x="591" y="308"/>
                    <a:pt x="307" y="308"/>
                  </a:cubicBezTo>
                  <a:cubicBezTo>
                    <a:pt x="0" y="591"/>
                    <a:pt x="307" y="1489"/>
                    <a:pt x="591" y="1489"/>
                  </a:cubicBezTo>
                  <a:cubicBezTo>
                    <a:pt x="1181" y="1489"/>
                    <a:pt x="898" y="1"/>
                    <a:pt x="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7"/>
            <p:cNvSpPr/>
            <p:nvPr/>
          </p:nvSpPr>
          <p:spPr>
            <a:xfrm>
              <a:off x="2098775" y="2954075"/>
              <a:ext cx="118150" cy="47225"/>
            </a:xfrm>
            <a:custGeom>
              <a:avLst/>
              <a:gdLst/>
              <a:ahLst/>
              <a:cxnLst/>
              <a:rect l="l" t="t" r="r" b="b"/>
              <a:pathLst>
                <a:path w="4726" h="1889" extrusionOk="0">
                  <a:moveTo>
                    <a:pt x="898" y="0"/>
                  </a:moveTo>
                  <a:cubicBezTo>
                    <a:pt x="591" y="284"/>
                    <a:pt x="1489" y="874"/>
                    <a:pt x="1489" y="1181"/>
                  </a:cubicBezTo>
                  <a:cubicBezTo>
                    <a:pt x="1489" y="1323"/>
                    <a:pt x="1117" y="1323"/>
                    <a:pt x="745" y="1323"/>
                  </a:cubicBezTo>
                  <a:cubicBezTo>
                    <a:pt x="373" y="1323"/>
                    <a:pt x="0" y="1323"/>
                    <a:pt x="0" y="1465"/>
                  </a:cubicBezTo>
                  <a:cubicBezTo>
                    <a:pt x="0" y="1465"/>
                    <a:pt x="591" y="1772"/>
                    <a:pt x="898" y="1772"/>
                  </a:cubicBezTo>
                  <a:cubicBezTo>
                    <a:pt x="1095" y="1670"/>
                    <a:pt x="1258" y="1636"/>
                    <a:pt x="1399" y="1636"/>
                  </a:cubicBezTo>
                  <a:cubicBezTo>
                    <a:pt x="1681" y="1636"/>
                    <a:pt x="1875" y="1772"/>
                    <a:pt x="2080" y="1772"/>
                  </a:cubicBezTo>
                  <a:cubicBezTo>
                    <a:pt x="2162" y="1854"/>
                    <a:pt x="2220" y="1889"/>
                    <a:pt x="2284" y="1889"/>
                  </a:cubicBezTo>
                  <a:cubicBezTo>
                    <a:pt x="2439" y="1889"/>
                    <a:pt x="2624" y="1683"/>
                    <a:pt x="3261" y="1465"/>
                  </a:cubicBezTo>
                  <a:cubicBezTo>
                    <a:pt x="3390" y="1403"/>
                    <a:pt x="3532" y="1383"/>
                    <a:pt x="3676" y="1383"/>
                  </a:cubicBezTo>
                  <a:cubicBezTo>
                    <a:pt x="3949" y="1383"/>
                    <a:pt x="4228" y="1456"/>
                    <a:pt x="4429" y="1456"/>
                  </a:cubicBezTo>
                  <a:cubicBezTo>
                    <a:pt x="4608" y="1456"/>
                    <a:pt x="4726" y="1399"/>
                    <a:pt x="4726" y="1181"/>
                  </a:cubicBezTo>
                  <a:cubicBezTo>
                    <a:pt x="4726" y="591"/>
                    <a:pt x="2954" y="284"/>
                    <a:pt x="2670" y="284"/>
                  </a:cubicBezTo>
                  <a:lnTo>
                    <a:pt x="2363" y="284"/>
                  </a:lnTo>
                  <a:cubicBezTo>
                    <a:pt x="1772" y="284"/>
                    <a:pt x="1182"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7"/>
            <p:cNvSpPr/>
            <p:nvPr/>
          </p:nvSpPr>
          <p:spPr>
            <a:xfrm>
              <a:off x="238125" y="1506900"/>
              <a:ext cx="2658100" cy="3101100"/>
            </a:xfrm>
            <a:custGeom>
              <a:avLst/>
              <a:gdLst/>
              <a:ahLst/>
              <a:cxnLst/>
              <a:rect l="l" t="t" r="r" b="b"/>
              <a:pathLst>
                <a:path w="106324" h="124044" extrusionOk="0">
                  <a:moveTo>
                    <a:pt x="85649" y="33669"/>
                  </a:moveTo>
                  <a:cubicBezTo>
                    <a:pt x="85649" y="33710"/>
                    <a:pt x="85649" y="33751"/>
                    <a:pt x="85650" y="33792"/>
                  </a:cubicBezTo>
                  <a:lnTo>
                    <a:pt x="85650" y="33792"/>
                  </a:lnTo>
                  <a:cubicBezTo>
                    <a:pt x="85743" y="33728"/>
                    <a:pt x="85790" y="33669"/>
                    <a:pt x="85649" y="33669"/>
                  </a:cubicBezTo>
                  <a:close/>
                  <a:moveTo>
                    <a:pt x="59659" y="0"/>
                  </a:moveTo>
                  <a:cubicBezTo>
                    <a:pt x="59069" y="0"/>
                    <a:pt x="57887" y="284"/>
                    <a:pt x="57887" y="284"/>
                  </a:cubicBezTo>
                  <a:cubicBezTo>
                    <a:pt x="57604" y="591"/>
                    <a:pt x="58194" y="591"/>
                    <a:pt x="58194" y="874"/>
                  </a:cubicBezTo>
                  <a:cubicBezTo>
                    <a:pt x="57887" y="874"/>
                    <a:pt x="57604" y="591"/>
                    <a:pt x="57604" y="591"/>
                  </a:cubicBezTo>
                  <a:cubicBezTo>
                    <a:pt x="57296" y="874"/>
                    <a:pt x="57604" y="874"/>
                    <a:pt x="57604" y="1772"/>
                  </a:cubicBezTo>
                  <a:cubicBezTo>
                    <a:pt x="57604" y="2363"/>
                    <a:pt x="57604" y="2363"/>
                    <a:pt x="57887" y="2647"/>
                  </a:cubicBezTo>
                  <a:cubicBezTo>
                    <a:pt x="58194" y="2647"/>
                    <a:pt x="57887" y="2954"/>
                    <a:pt x="57887" y="3544"/>
                  </a:cubicBezTo>
                  <a:cubicBezTo>
                    <a:pt x="57887" y="3828"/>
                    <a:pt x="57604" y="3828"/>
                    <a:pt x="57604" y="3828"/>
                  </a:cubicBezTo>
                  <a:cubicBezTo>
                    <a:pt x="57296" y="3828"/>
                    <a:pt x="57887" y="4135"/>
                    <a:pt x="57887" y="4419"/>
                  </a:cubicBezTo>
                  <a:cubicBezTo>
                    <a:pt x="57825" y="4485"/>
                    <a:pt x="57762" y="4510"/>
                    <a:pt x="57699" y="4510"/>
                  </a:cubicBezTo>
                  <a:cubicBezTo>
                    <a:pt x="57531" y="4510"/>
                    <a:pt x="57358" y="4339"/>
                    <a:pt x="57190" y="4339"/>
                  </a:cubicBezTo>
                  <a:cubicBezTo>
                    <a:pt x="57130" y="4339"/>
                    <a:pt x="57071" y="4361"/>
                    <a:pt x="57013" y="4419"/>
                  </a:cubicBezTo>
                  <a:cubicBezTo>
                    <a:pt x="57013" y="4419"/>
                    <a:pt x="56706" y="5009"/>
                    <a:pt x="57013" y="5009"/>
                  </a:cubicBezTo>
                  <a:cubicBezTo>
                    <a:pt x="57296" y="5316"/>
                    <a:pt x="57296" y="5316"/>
                    <a:pt x="57013" y="5600"/>
                  </a:cubicBezTo>
                  <a:cubicBezTo>
                    <a:pt x="57013" y="5907"/>
                    <a:pt x="56706" y="6191"/>
                    <a:pt x="57296" y="6498"/>
                  </a:cubicBezTo>
                  <a:cubicBezTo>
                    <a:pt x="57604" y="6781"/>
                    <a:pt x="58478" y="6781"/>
                    <a:pt x="58785" y="7088"/>
                  </a:cubicBezTo>
                  <a:cubicBezTo>
                    <a:pt x="58927" y="7230"/>
                    <a:pt x="58850" y="7230"/>
                    <a:pt x="58776" y="7230"/>
                  </a:cubicBezTo>
                  <a:cubicBezTo>
                    <a:pt x="58702" y="7230"/>
                    <a:pt x="58631" y="7230"/>
                    <a:pt x="58785" y="7372"/>
                  </a:cubicBezTo>
                  <a:cubicBezTo>
                    <a:pt x="58785" y="7679"/>
                    <a:pt x="58478" y="7679"/>
                    <a:pt x="58478" y="7963"/>
                  </a:cubicBezTo>
                  <a:cubicBezTo>
                    <a:pt x="58478" y="8091"/>
                    <a:pt x="58532" y="8166"/>
                    <a:pt x="58594" y="8166"/>
                  </a:cubicBezTo>
                  <a:cubicBezTo>
                    <a:pt x="58681" y="8166"/>
                    <a:pt x="58785" y="8022"/>
                    <a:pt x="58785" y="7679"/>
                  </a:cubicBezTo>
                  <a:cubicBezTo>
                    <a:pt x="58841" y="7619"/>
                    <a:pt x="58897" y="7593"/>
                    <a:pt x="58952" y="7593"/>
                  </a:cubicBezTo>
                  <a:cubicBezTo>
                    <a:pt x="59177" y="7593"/>
                    <a:pt x="59376" y="8023"/>
                    <a:pt x="59376" y="8270"/>
                  </a:cubicBezTo>
                  <a:cubicBezTo>
                    <a:pt x="59222" y="8412"/>
                    <a:pt x="59074" y="8412"/>
                    <a:pt x="58965" y="8412"/>
                  </a:cubicBezTo>
                  <a:cubicBezTo>
                    <a:pt x="58856" y="8412"/>
                    <a:pt x="58785" y="8412"/>
                    <a:pt x="58785" y="8553"/>
                  </a:cubicBezTo>
                  <a:cubicBezTo>
                    <a:pt x="58604" y="8902"/>
                    <a:pt x="58430" y="9045"/>
                    <a:pt x="58256" y="9045"/>
                  </a:cubicBezTo>
                  <a:cubicBezTo>
                    <a:pt x="58135" y="9045"/>
                    <a:pt x="58013" y="8977"/>
                    <a:pt x="57887" y="8860"/>
                  </a:cubicBezTo>
                  <a:cubicBezTo>
                    <a:pt x="57604" y="8860"/>
                    <a:pt x="57887" y="9451"/>
                    <a:pt x="57887" y="9735"/>
                  </a:cubicBezTo>
                  <a:cubicBezTo>
                    <a:pt x="58194" y="10042"/>
                    <a:pt x="57887" y="10042"/>
                    <a:pt x="57604" y="10042"/>
                  </a:cubicBezTo>
                  <a:cubicBezTo>
                    <a:pt x="57013" y="10042"/>
                    <a:pt x="57013" y="9735"/>
                    <a:pt x="57013" y="9451"/>
                  </a:cubicBezTo>
                  <a:cubicBezTo>
                    <a:pt x="57296" y="9144"/>
                    <a:pt x="57296" y="8860"/>
                    <a:pt x="57296" y="8860"/>
                  </a:cubicBezTo>
                  <a:cubicBezTo>
                    <a:pt x="57013" y="8860"/>
                    <a:pt x="56422" y="8860"/>
                    <a:pt x="56115" y="8553"/>
                  </a:cubicBezTo>
                  <a:cubicBezTo>
                    <a:pt x="56115" y="8412"/>
                    <a:pt x="56192" y="8341"/>
                    <a:pt x="56304" y="8341"/>
                  </a:cubicBezTo>
                  <a:cubicBezTo>
                    <a:pt x="56416" y="8341"/>
                    <a:pt x="56564" y="8412"/>
                    <a:pt x="56706" y="8553"/>
                  </a:cubicBezTo>
                  <a:cubicBezTo>
                    <a:pt x="57296" y="8553"/>
                    <a:pt x="57013" y="8270"/>
                    <a:pt x="57296" y="8270"/>
                  </a:cubicBezTo>
                  <a:cubicBezTo>
                    <a:pt x="57604" y="8270"/>
                    <a:pt x="57887" y="8270"/>
                    <a:pt x="58194" y="7963"/>
                  </a:cubicBezTo>
                  <a:cubicBezTo>
                    <a:pt x="58478" y="7679"/>
                    <a:pt x="57887" y="7372"/>
                    <a:pt x="57604" y="7372"/>
                  </a:cubicBezTo>
                  <a:cubicBezTo>
                    <a:pt x="57604" y="7372"/>
                    <a:pt x="57341" y="7508"/>
                    <a:pt x="57166" y="7508"/>
                  </a:cubicBezTo>
                  <a:cubicBezTo>
                    <a:pt x="57079" y="7508"/>
                    <a:pt x="57013" y="7474"/>
                    <a:pt x="57013" y="7372"/>
                  </a:cubicBezTo>
                  <a:cubicBezTo>
                    <a:pt x="57013" y="7230"/>
                    <a:pt x="57161" y="7230"/>
                    <a:pt x="57344" y="7230"/>
                  </a:cubicBezTo>
                  <a:cubicBezTo>
                    <a:pt x="57527" y="7230"/>
                    <a:pt x="57745" y="7230"/>
                    <a:pt x="57887" y="7088"/>
                  </a:cubicBezTo>
                  <a:cubicBezTo>
                    <a:pt x="57887" y="7088"/>
                    <a:pt x="57604" y="6781"/>
                    <a:pt x="57296" y="6781"/>
                  </a:cubicBezTo>
                  <a:cubicBezTo>
                    <a:pt x="57155" y="6935"/>
                    <a:pt x="57007" y="7012"/>
                    <a:pt x="56859" y="7012"/>
                  </a:cubicBezTo>
                  <a:cubicBezTo>
                    <a:pt x="56712" y="7012"/>
                    <a:pt x="56564" y="6935"/>
                    <a:pt x="56422" y="6781"/>
                  </a:cubicBezTo>
                  <a:cubicBezTo>
                    <a:pt x="56244" y="6617"/>
                    <a:pt x="55970" y="6444"/>
                    <a:pt x="55771" y="6444"/>
                  </a:cubicBezTo>
                  <a:cubicBezTo>
                    <a:pt x="55628" y="6444"/>
                    <a:pt x="55524" y="6534"/>
                    <a:pt x="55524" y="6781"/>
                  </a:cubicBezTo>
                  <a:cubicBezTo>
                    <a:pt x="55356" y="7314"/>
                    <a:pt x="55179" y="7423"/>
                    <a:pt x="55004" y="7423"/>
                  </a:cubicBezTo>
                  <a:cubicBezTo>
                    <a:pt x="54884" y="7423"/>
                    <a:pt x="54765" y="7372"/>
                    <a:pt x="54650" y="7372"/>
                  </a:cubicBezTo>
                  <a:cubicBezTo>
                    <a:pt x="54343" y="7679"/>
                    <a:pt x="54934" y="7963"/>
                    <a:pt x="55241" y="7963"/>
                  </a:cubicBezTo>
                  <a:cubicBezTo>
                    <a:pt x="55832" y="7963"/>
                    <a:pt x="56115" y="8270"/>
                    <a:pt x="56115" y="8270"/>
                  </a:cubicBezTo>
                  <a:cubicBezTo>
                    <a:pt x="55832" y="8270"/>
                    <a:pt x="55832" y="8553"/>
                    <a:pt x="55524" y="8553"/>
                  </a:cubicBezTo>
                  <a:cubicBezTo>
                    <a:pt x="55241" y="8553"/>
                    <a:pt x="55241" y="8553"/>
                    <a:pt x="55241" y="8860"/>
                  </a:cubicBezTo>
                  <a:cubicBezTo>
                    <a:pt x="55524" y="8860"/>
                    <a:pt x="55241" y="9144"/>
                    <a:pt x="55241" y="9144"/>
                  </a:cubicBezTo>
                  <a:cubicBezTo>
                    <a:pt x="55241" y="9246"/>
                    <a:pt x="55207" y="9281"/>
                    <a:pt x="55151" y="9281"/>
                  </a:cubicBezTo>
                  <a:cubicBezTo>
                    <a:pt x="55039" y="9281"/>
                    <a:pt x="54839" y="9144"/>
                    <a:pt x="54650" y="9144"/>
                  </a:cubicBezTo>
                  <a:cubicBezTo>
                    <a:pt x="54060" y="9144"/>
                    <a:pt x="53469" y="9451"/>
                    <a:pt x="52878" y="9451"/>
                  </a:cubicBezTo>
                  <a:cubicBezTo>
                    <a:pt x="52571" y="9451"/>
                    <a:pt x="51980" y="9451"/>
                    <a:pt x="51697" y="9144"/>
                  </a:cubicBezTo>
                  <a:cubicBezTo>
                    <a:pt x="51390" y="8860"/>
                    <a:pt x="51106" y="8860"/>
                    <a:pt x="50799" y="8860"/>
                  </a:cubicBezTo>
                  <a:cubicBezTo>
                    <a:pt x="50515" y="8860"/>
                    <a:pt x="50515" y="8553"/>
                    <a:pt x="50208" y="8553"/>
                  </a:cubicBezTo>
                  <a:cubicBezTo>
                    <a:pt x="49618" y="8553"/>
                    <a:pt x="49925" y="8270"/>
                    <a:pt x="49618" y="7963"/>
                  </a:cubicBezTo>
                  <a:cubicBezTo>
                    <a:pt x="49618" y="7821"/>
                    <a:pt x="49399" y="7750"/>
                    <a:pt x="49142" y="7750"/>
                  </a:cubicBezTo>
                  <a:cubicBezTo>
                    <a:pt x="48885" y="7750"/>
                    <a:pt x="48590" y="7821"/>
                    <a:pt x="48436" y="7963"/>
                  </a:cubicBezTo>
                  <a:cubicBezTo>
                    <a:pt x="48153" y="8270"/>
                    <a:pt x="47562" y="8270"/>
                    <a:pt x="47255" y="8553"/>
                  </a:cubicBezTo>
                  <a:cubicBezTo>
                    <a:pt x="47255" y="8860"/>
                    <a:pt x="47562" y="8860"/>
                    <a:pt x="47562" y="8860"/>
                  </a:cubicBezTo>
                  <a:cubicBezTo>
                    <a:pt x="47846" y="8860"/>
                    <a:pt x="47846" y="8553"/>
                    <a:pt x="48436" y="8553"/>
                  </a:cubicBezTo>
                  <a:cubicBezTo>
                    <a:pt x="48680" y="8553"/>
                    <a:pt x="49102" y="8181"/>
                    <a:pt x="49266" y="8181"/>
                  </a:cubicBezTo>
                  <a:cubicBezTo>
                    <a:pt x="49309" y="8181"/>
                    <a:pt x="49334" y="8206"/>
                    <a:pt x="49334" y="8270"/>
                  </a:cubicBezTo>
                  <a:cubicBezTo>
                    <a:pt x="49618" y="8553"/>
                    <a:pt x="48743" y="8860"/>
                    <a:pt x="48153" y="9144"/>
                  </a:cubicBezTo>
                  <a:cubicBezTo>
                    <a:pt x="47562" y="9144"/>
                    <a:pt x="47846" y="9451"/>
                    <a:pt x="48153" y="10042"/>
                  </a:cubicBezTo>
                  <a:cubicBezTo>
                    <a:pt x="48743" y="10633"/>
                    <a:pt x="48153" y="10325"/>
                    <a:pt x="48153" y="10633"/>
                  </a:cubicBezTo>
                  <a:cubicBezTo>
                    <a:pt x="48153" y="10715"/>
                    <a:pt x="48077" y="10749"/>
                    <a:pt x="47977" y="10749"/>
                  </a:cubicBezTo>
                  <a:cubicBezTo>
                    <a:pt x="47733" y="10749"/>
                    <a:pt x="47344" y="10543"/>
                    <a:pt x="47562" y="10325"/>
                  </a:cubicBezTo>
                  <a:cubicBezTo>
                    <a:pt x="47846" y="10325"/>
                    <a:pt x="47846" y="10042"/>
                    <a:pt x="47562" y="9735"/>
                  </a:cubicBezTo>
                  <a:lnTo>
                    <a:pt x="46971" y="9735"/>
                  </a:lnTo>
                  <a:cubicBezTo>
                    <a:pt x="46971" y="9593"/>
                    <a:pt x="46895" y="9593"/>
                    <a:pt x="46818" y="9593"/>
                  </a:cubicBezTo>
                  <a:cubicBezTo>
                    <a:pt x="46741" y="9593"/>
                    <a:pt x="46664" y="9593"/>
                    <a:pt x="46664" y="9451"/>
                  </a:cubicBezTo>
                  <a:cubicBezTo>
                    <a:pt x="46381" y="9144"/>
                    <a:pt x="46073" y="9144"/>
                    <a:pt x="45790" y="9144"/>
                  </a:cubicBezTo>
                  <a:cubicBezTo>
                    <a:pt x="45483" y="9451"/>
                    <a:pt x="45199" y="9451"/>
                    <a:pt x="44301" y="9451"/>
                  </a:cubicBezTo>
                  <a:cubicBezTo>
                    <a:pt x="44105" y="9546"/>
                    <a:pt x="43810" y="9577"/>
                    <a:pt x="43495" y="9577"/>
                  </a:cubicBezTo>
                  <a:cubicBezTo>
                    <a:pt x="42863" y="9577"/>
                    <a:pt x="42143" y="9451"/>
                    <a:pt x="41939" y="9451"/>
                  </a:cubicBezTo>
                  <a:cubicBezTo>
                    <a:pt x="41711" y="9204"/>
                    <a:pt x="42231" y="8774"/>
                    <a:pt x="42603" y="8774"/>
                  </a:cubicBezTo>
                  <a:cubicBezTo>
                    <a:pt x="42694" y="8774"/>
                    <a:pt x="42776" y="8800"/>
                    <a:pt x="42837" y="8860"/>
                  </a:cubicBezTo>
                  <a:cubicBezTo>
                    <a:pt x="43120" y="8860"/>
                    <a:pt x="43120" y="8553"/>
                    <a:pt x="42529" y="8270"/>
                  </a:cubicBezTo>
                  <a:cubicBezTo>
                    <a:pt x="42246" y="7679"/>
                    <a:pt x="41348" y="7679"/>
                    <a:pt x="41348" y="7679"/>
                  </a:cubicBezTo>
                  <a:cubicBezTo>
                    <a:pt x="41348" y="7821"/>
                    <a:pt x="41200" y="7892"/>
                    <a:pt x="40979" y="7892"/>
                  </a:cubicBezTo>
                  <a:cubicBezTo>
                    <a:pt x="40757" y="7892"/>
                    <a:pt x="40462" y="7821"/>
                    <a:pt x="40167" y="7679"/>
                  </a:cubicBezTo>
                  <a:cubicBezTo>
                    <a:pt x="39576" y="7679"/>
                    <a:pt x="39576" y="7372"/>
                    <a:pt x="38985" y="7372"/>
                  </a:cubicBezTo>
                  <a:cubicBezTo>
                    <a:pt x="38702" y="7372"/>
                    <a:pt x="38111" y="7088"/>
                    <a:pt x="37520" y="6781"/>
                  </a:cubicBezTo>
                  <a:cubicBezTo>
                    <a:pt x="37225" y="6640"/>
                    <a:pt x="36782" y="6569"/>
                    <a:pt x="36413" y="6569"/>
                  </a:cubicBezTo>
                  <a:cubicBezTo>
                    <a:pt x="36044" y="6569"/>
                    <a:pt x="35748" y="6640"/>
                    <a:pt x="35748" y="6781"/>
                  </a:cubicBezTo>
                  <a:cubicBezTo>
                    <a:pt x="35441" y="7088"/>
                    <a:pt x="35158" y="7088"/>
                    <a:pt x="34850" y="7088"/>
                  </a:cubicBezTo>
                  <a:cubicBezTo>
                    <a:pt x="34260" y="7088"/>
                    <a:pt x="34850" y="6781"/>
                    <a:pt x="34850" y="6781"/>
                  </a:cubicBezTo>
                  <a:cubicBezTo>
                    <a:pt x="34567" y="6498"/>
                    <a:pt x="34850" y="6191"/>
                    <a:pt x="34567" y="6191"/>
                  </a:cubicBezTo>
                  <a:cubicBezTo>
                    <a:pt x="34293" y="6191"/>
                    <a:pt x="34037" y="7132"/>
                    <a:pt x="33565" y="7132"/>
                  </a:cubicBezTo>
                  <a:cubicBezTo>
                    <a:pt x="33509" y="7132"/>
                    <a:pt x="33449" y="7119"/>
                    <a:pt x="33386" y="7088"/>
                  </a:cubicBezTo>
                  <a:cubicBezTo>
                    <a:pt x="33078" y="7088"/>
                    <a:pt x="32795" y="5907"/>
                    <a:pt x="32204" y="5600"/>
                  </a:cubicBezTo>
                  <a:cubicBezTo>
                    <a:pt x="32078" y="5484"/>
                    <a:pt x="31905" y="5415"/>
                    <a:pt x="31785" y="5415"/>
                  </a:cubicBezTo>
                  <a:cubicBezTo>
                    <a:pt x="31611" y="5415"/>
                    <a:pt x="31548" y="5558"/>
                    <a:pt x="31897" y="5907"/>
                  </a:cubicBezTo>
                  <a:cubicBezTo>
                    <a:pt x="32051" y="6049"/>
                    <a:pt x="31980" y="6049"/>
                    <a:pt x="31870" y="6049"/>
                  </a:cubicBezTo>
                  <a:cubicBezTo>
                    <a:pt x="31761" y="6049"/>
                    <a:pt x="31613" y="6049"/>
                    <a:pt x="31613" y="6191"/>
                  </a:cubicBezTo>
                  <a:cubicBezTo>
                    <a:pt x="31613" y="6498"/>
                    <a:pt x="31023" y="6781"/>
                    <a:pt x="31023" y="6781"/>
                  </a:cubicBezTo>
                  <a:cubicBezTo>
                    <a:pt x="31023" y="6640"/>
                    <a:pt x="30946" y="6569"/>
                    <a:pt x="30795" y="6569"/>
                  </a:cubicBezTo>
                  <a:cubicBezTo>
                    <a:pt x="30645" y="6569"/>
                    <a:pt x="30420" y="6640"/>
                    <a:pt x="30125" y="6781"/>
                  </a:cubicBezTo>
                  <a:cubicBezTo>
                    <a:pt x="29957" y="7130"/>
                    <a:pt x="29782" y="7273"/>
                    <a:pt x="29666" y="7273"/>
                  </a:cubicBezTo>
                  <a:cubicBezTo>
                    <a:pt x="29586" y="7273"/>
                    <a:pt x="29534" y="7204"/>
                    <a:pt x="29534" y="7088"/>
                  </a:cubicBezTo>
                  <a:cubicBezTo>
                    <a:pt x="29493" y="7044"/>
                    <a:pt x="29432" y="7024"/>
                    <a:pt x="29359" y="7024"/>
                  </a:cubicBezTo>
                  <a:cubicBezTo>
                    <a:pt x="28931" y="7024"/>
                    <a:pt x="28069" y="7679"/>
                    <a:pt x="28069" y="7679"/>
                  </a:cubicBezTo>
                  <a:cubicBezTo>
                    <a:pt x="28353" y="7963"/>
                    <a:pt x="28069" y="8270"/>
                    <a:pt x="27762" y="8270"/>
                  </a:cubicBezTo>
                  <a:cubicBezTo>
                    <a:pt x="27479" y="7963"/>
                    <a:pt x="27479" y="7963"/>
                    <a:pt x="27762" y="7679"/>
                  </a:cubicBezTo>
                  <a:cubicBezTo>
                    <a:pt x="28069" y="7679"/>
                    <a:pt x="28944" y="6781"/>
                    <a:pt x="29251" y="6781"/>
                  </a:cubicBezTo>
                  <a:cubicBezTo>
                    <a:pt x="29841" y="6781"/>
                    <a:pt x="30716" y="6498"/>
                    <a:pt x="30716" y="6191"/>
                  </a:cubicBezTo>
                  <a:cubicBezTo>
                    <a:pt x="30716" y="6096"/>
                    <a:pt x="30650" y="6065"/>
                    <a:pt x="30552" y="6065"/>
                  </a:cubicBezTo>
                  <a:cubicBezTo>
                    <a:pt x="30356" y="6065"/>
                    <a:pt x="30030" y="6191"/>
                    <a:pt x="29841" y="6191"/>
                  </a:cubicBezTo>
                  <a:cubicBezTo>
                    <a:pt x="29534" y="6191"/>
                    <a:pt x="29251" y="6498"/>
                    <a:pt x="28660" y="6498"/>
                  </a:cubicBezTo>
                  <a:cubicBezTo>
                    <a:pt x="28353" y="6781"/>
                    <a:pt x="27762" y="6781"/>
                    <a:pt x="27762" y="7088"/>
                  </a:cubicBezTo>
                  <a:cubicBezTo>
                    <a:pt x="27865" y="7183"/>
                    <a:pt x="27867" y="7214"/>
                    <a:pt x="27814" y="7214"/>
                  </a:cubicBezTo>
                  <a:cubicBezTo>
                    <a:pt x="27707" y="7214"/>
                    <a:pt x="27376" y="7088"/>
                    <a:pt x="27172" y="7088"/>
                  </a:cubicBezTo>
                  <a:cubicBezTo>
                    <a:pt x="27172" y="7183"/>
                    <a:pt x="27140" y="7214"/>
                    <a:pt x="27109" y="7214"/>
                  </a:cubicBezTo>
                  <a:cubicBezTo>
                    <a:pt x="27046" y="7214"/>
                    <a:pt x="26983" y="7088"/>
                    <a:pt x="27172" y="7088"/>
                  </a:cubicBezTo>
                  <a:lnTo>
                    <a:pt x="26581" y="6781"/>
                  </a:lnTo>
                  <a:cubicBezTo>
                    <a:pt x="26581" y="7088"/>
                    <a:pt x="26581" y="7088"/>
                    <a:pt x="25990" y="7088"/>
                  </a:cubicBezTo>
                  <a:cubicBezTo>
                    <a:pt x="25707" y="7088"/>
                    <a:pt x="25399" y="7372"/>
                    <a:pt x="25707" y="7679"/>
                  </a:cubicBezTo>
                  <a:cubicBezTo>
                    <a:pt x="25990" y="7963"/>
                    <a:pt x="25990" y="7963"/>
                    <a:pt x="25990" y="8270"/>
                  </a:cubicBezTo>
                  <a:cubicBezTo>
                    <a:pt x="25707" y="8270"/>
                    <a:pt x="25399" y="7679"/>
                    <a:pt x="24809" y="7679"/>
                  </a:cubicBezTo>
                  <a:cubicBezTo>
                    <a:pt x="24726" y="7719"/>
                    <a:pt x="24627" y="7736"/>
                    <a:pt x="24517" y="7736"/>
                  </a:cubicBezTo>
                  <a:cubicBezTo>
                    <a:pt x="23838" y="7736"/>
                    <a:pt x="22753" y="7088"/>
                    <a:pt x="22753" y="7088"/>
                  </a:cubicBezTo>
                  <a:cubicBezTo>
                    <a:pt x="22753" y="6781"/>
                    <a:pt x="21855" y="6781"/>
                    <a:pt x="21265" y="6781"/>
                  </a:cubicBezTo>
                  <a:lnTo>
                    <a:pt x="20981" y="6781"/>
                  </a:lnTo>
                  <a:cubicBezTo>
                    <a:pt x="20390" y="6498"/>
                    <a:pt x="19800" y="6191"/>
                    <a:pt x="19493" y="6191"/>
                  </a:cubicBezTo>
                  <a:cubicBezTo>
                    <a:pt x="18902" y="6498"/>
                    <a:pt x="18028" y="6498"/>
                    <a:pt x="17721" y="6498"/>
                  </a:cubicBezTo>
                  <a:cubicBezTo>
                    <a:pt x="17437" y="6191"/>
                    <a:pt x="17130" y="6191"/>
                    <a:pt x="16539" y="6191"/>
                  </a:cubicBezTo>
                  <a:cubicBezTo>
                    <a:pt x="15949" y="6191"/>
                    <a:pt x="15665" y="5907"/>
                    <a:pt x="15074" y="5600"/>
                  </a:cubicBezTo>
                  <a:cubicBezTo>
                    <a:pt x="14176" y="5600"/>
                    <a:pt x="13302" y="5600"/>
                    <a:pt x="12995" y="5907"/>
                  </a:cubicBezTo>
                  <a:cubicBezTo>
                    <a:pt x="12712" y="5907"/>
                    <a:pt x="12712" y="5600"/>
                    <a:pt x="12404" y="5600"/>
                  </a:cubicBezTo>
                  <a:cubicBezTo>
                    <a:pt x="12121" y="5600"/>
                    <a:pt x="12404" y="5316"/>
                    <a:pt x="12121" y="5316"/>
                  </a:cubicBezTo>
                  <a:cubicBezTo>
                    <a:pt x="12121" y="5214"/>
                    <a:pt x="12021" y="5180"/>
                    <a:pt x="11866" y="5180"/>
                  </a:cubicBezTo>
                  <a:cubicBezTo>
                    <a:pt x="11556" y="5180"/>
                    <a:pt x="11026" y="5316"/>
                    <a:pt x="10632" y="5316"/>
                  </a:cubicBezTo>
                  <a:cubicBezTo>
                    <a:pt x="10349" y="5316"/>
                    <a:pt x="10349" y="5009"/>
                    <a:pt x="10349" y="5009"/>
                  </a:cubicBezTo>
                  <a:cubicBezTo>
                    <a:pt x="10349" y="4867"/>
                    <a:pt x="10272" y="4797"/>
                    <a:pt x="10195" y="4797"/>
                  </a:cubicBezTo>
                  <a:cubicBezTo>
                    <a:pt x="10118" y="4797"/>
                    <a:pt x="10042" y="4867"/>
                    <a:pt x="10042" y="5009"/>
                  </a:cubicBezTo>
                  <a:cubicBezTo>
                    <a:pt x="9900" y="5163"/>
                    <a:pt x="9752" y="5240"/>
                    <a:pt x="9640" y="5240"/>
                  </a:cubicBezTo>
                  <a:cubicBezTo>
                    <a:pt x="9528" y="5240"/>
                    <a:pt x="9451" y="5163"/>
                    <a:pt x="9451" y="5009"/>
                  </a:cubicBezTo>
                  <a:cubicBezTo>
                    <a:pt x="9167" y="5009"/>
                    <a:pt x="9758" y="5009"/>
                    <a:pt x="9758" y="4726"/>
                  </a:cubicBezTo>
                  <a:lnTo>
                    <a:pt x="9167" y="4419"/>
                  </a:lnTo>
                  <a:cubicBezTo>
                    <a:pt x="8860" y="4419"/>
                    <a:pt x="8577" y="4726"/>
                    <a:pt x="8270" y="5009"/>
                  </a:cubicBezTo>
                  <a:cubicBezTo>
                    <a:pt x="7986" y="5316"/>
                    <a:pt x="7395" y="5316"/>
                    <a:pt x="7088" y="5316"/>
                  </a:cubicBezTo>
                  <a:lnTo>
                    <a:pt x="6214" y="5316"/>
                  </a:lnTo>
                  <a:cubicBezTo>
                    <a:pt x="6214" y="5600"/>
                    <a:pt x="6805" y="5600"/>
                    <a:pt x="6498" y="5907"/>
                  </a:cubicBezTo>
                  <a:cubicBezTo>
                    <a:pt x="6440" y="5965"/>
                    <a:pt x="6393" y="5986"/>
                    <a:pt x="6354" y="5986"/>
                  </a:cubicBezTo>
                  <a:cubicBezTo>
                    <a:pt x="6243" y="5986"/>
                    <a:pt x="6186" y="5816"/>
                    <a:pt x="6070" y="5816"/>
                  </a:cubicBezTo>
                  <a:cubicBezTo>
                    <a:pt x="6026" y="5816"/>
                    <a:pt x="5974" y="5840"/>
                    <a:pt x="5907" y="5907"/>
                  </a:cubicBezTo>
                  <a:cubicBezTo>
                    <a:pt x="5765" y="6049"/>
                    <a:pt x="5470" y="6120"/>
                    <a:pt x="5210" y="6120"/>
                  </a:cubicBezTo>
                  <a:cubicBezTo>
                    <a:pt x="4950" y="6120"/>
                    <a:pt x="4725" y="6049"/>
                    <a:pt x="4725" y="5907"/>
                  </a:cubicBezTo>
                  <a:cubicBezTo>
                    <a:pt x="4442" y="5907"/>
                    <a:pt x="3851" y="6498"/>
                    <a:pt x="3851" y="6781"/>
                  </a:cubicBezTo>
                  <a:cubicBezTo>
                    <a:pt x="3544" y="7088"/>
                    <a:pt x="3851" y="7088"/>
                    <a:pt x="3544" y="7679"/>
                  </a:cubicBezTo>
                  <a:cubicBezTo>
                    <a:pt x="3255" y="7969"/>
                    <a:pt x="2823" y="8042"/>
                    <a:pt x="2425" y="8042"/>
                  </a:cubicBezTo>
                  <a:cubicBezTo>
                    <a:pt x="2011" y="8042"/>
                    <a:pt x="1633" y="7963"/>
                    <a:pt x="1489" y="7963"/>
                  </a:cubicBezTo>
                  <a:cubicBezTo>
                    <a:pt x="1181" y="7963"/>
                    <a:pt x="1489" y="8270"/>
                    <a:pt x="1181" y="8553"/>
                  </a:cubicBezTo>
                  <a:cubicBezTo>
                    <a:pt x="1181" y="8860"/>
                    <a:pt x="1489" y="8860"/>
                    <a:pt x="2079" y="9144"/>
                  </a:cubicBezTo>
                  <a:cubicBezTo>
                    <a:pt x="2670" y="9144"/>
                    <a:pt x="3261" y="10325"/>
                    <a:pt x="3261" y="10325"/>
                  </a:cubicBezTo>
                  <a:cubicBezTo>
                    <a:pt x="3402" y="10479"/>
                    <a:pt x="3698" y="10479"/>
                    <a:pt x="3993" y="10479"/>
                  </a:cubicBezTo>
                  <a:cubicBezTo>
                    <a:pt x="4288" y="10479"/>
                    <a:pt x="4584" y="10479"/>
                    <a:pt x="4725" y="10633"/>
                  </a:cubicBezTo>
                  <a:cubicBezTo>
                    <a:pt x="5033" y="10633"/>
                    <a:pt x="4725" y="10916"/>
                    <a:pt x="5033" y="11223"/>
                  </a:cubicBezTo>
                  <a:lnTo>
                    <a:pt x="5907" y="11223"/>
                  </a:lnTo>
                  <a:cubicBezTo>
                    <a:pt x="5907" y="11365"/>
                    <a:pt x="5759" y="11365"/>
                    <a:pt x="5538" y="11365"/>
                  </a:cubicBezTo>
                  <a:cubicBezTo>
                    <a:pt x="5316" y="11365"/>
                    <a:pt x="5021" y="11365"/>
                    <a:pt x="4725" y="11507"/>
                  </a:cubicBezTo>
                  <a:cubicBezTo>
                    <a:pt x="4524" y="11725"/>
                    <a:pt x="4466" y="11931"/>
                    <a:pt x="4339" y="11931"/>
                  </a:cubicBezTo>
                  <a:cubicBezTo>
                    <a:pt x="4287" y="11931"/>
                    <a:pt x="4224" y="11896"/>
                    <a:pt x="4135" y="11814"/>
                  </a:cubicBezTo>
                  <a:cubicBezTo>
                    <a:pt x="4135" y="11711"/>
                    <a:pt x="4069" y="11677"/>
                    <a:pt x="3971" y="11677"/>
                  </a:cubicBezTo>
                  <a:cubicBezTo>
                    <a:pt x="3775" y="11677"/>
                    <a:pt x="3450" y="11814"/>
                    <a:pt x="3261" y="11814"/>
                  </a:cubicBezTo>
                  <a:cubicBezTo>
                    <a:pt x="2953" y="11814"/>
                    <a:pt x="3261" y="11507"/>
                    <a:pt x="3261" y="11223"/>
                  </a:cubicBezTo>
                  <a:cubicBezTo>
                    <a:pt x="3261" y="11070"/>
                    <a:pt x="3113" y="10993"/>
                    <a:pt x="2891" y="10993"/>
                  </a:cubicBezTo>
                  <a:cubicBezTo>
                    <a:pt x="2670" y="10993"/>
                    <a:pt x="2375" y="11070"/>
                    <a:pt x="2079" y="11223"/>
                  </a:cubicBezTo>
                  <a:cubicBezTo>
                    <a:pt x="1489" y="11507"/>
                    <a:pt x="1772" y="11507"/>
                    <a:pt x="1772" y="11814"/>
                  </a:cubicBezTo>
                  <a:cubicBezTo>
                    <a:pt x="1772" y="11872"/>
                    <a:pt x="1760" y="11893"/>
                    <a:pt x="1739" y="11893"/>
                  </a:cubicBezTo>
                  <a:cubicBezTo>
                    <a:pt x="1678" y="11893"/>
                    <a:pt x="1540" y="11723"/>
                    <a:pt x="1376" y="11723"/>
                  </a:cubicBezTo>
                  <a:cubicBezTo>
                    <a:pt x="1314" y="11723"/>
                    <a:pt x="1248" y="11747"/>
                    <a:pt x="1181" y="11814"/>
                  </a:cubicBezTo>
                  <a:cubicBezTo>
                    <a:pt x="591" y="12097"/>
                    <a:pt x="0" y="12097"/>
                    <a:pt x="0" y="12405"/>
                  </a:cubicBezTo>
                  <a:cubicBezTo>
                    <a:pt x="0" y="12688"/>
                    <a:pt x="898" y="12688"/>
                    <a:pt x="1181" y="12995"/>
                  </a:cubicBezTo>
                  <a:cubicBezTo>
                    <a:pt x="1489" y="12995"/>
                    <a:pt x="591" y="13279"/>
                    <a:pt x="898" y="13279"/>
                  </a:cubicBezTo>
                  <a:cubicBezTo>
                    <a:pt x="1181" y="13279"/>
                    <a:pt x="1181" y="13586"/>
                    <a:pt x="1489" y="13869"/>
                  </a:cubicBezTo>
                  <a:cubicBezTo>
                    <a:pt x="1685" y="13972"/>
                    <a:pt x="1914" y="14006"/>
                    <a:pt x="2142" y="14006"/>
                  </a:cubicBezTo>
                  <a:cubicBezTo>
                    <a:pt x="2599" y="14006"/>
                    <a:pt x="3056" y="13869"/>
                    <a:pt x="3261" y="13869"/>
                  </a:cubicBezTo>
                  <a:cubicBezTo>
                    <a:pt x="3450" y="13869"/>
                    <a:pt x="3649" y="14006"/>
                    <a:pt x="3845" y="14006"/>
                  </a:cubicBezTo>
                  <a:cubicBezTo>
                    <a:pt x="3943" y="14006"/>
                    <a:pt x="4040" y="13972"/>
                    <a:pt x="4135" y="13869"/>
                  </a:cubicBezTo>
                  <a:cubicBezTo>
                    <a:pt x="4135" y="13674"/>
                    <a:pt x="4561" y="13333"/>
                    <a:pt x="4919" y="13333"/>
                  </a:cubicBezTo>
                  <a:cubicBezTo>
                    <a:pt x="5081" y="13333"/>
                    <a:pt x="5228" y="13402"/>
                    <a:pt x="5316" y="13586"/>
                  </a:cubicBezTo>
                  <a:cubicBezTo>
                    <a:pt x="5907" y="13869"/>
                    <a:pt x="5033" y="13869"/>
                    <a:pt x="5316" y="13869"/>
                  </a:cubicBezTo>
                  <a:cubicBezTo>
                    <a:pt x="5316" y="14177"/>
                    <a:pt x="5623" y="14767"/>
                    <a:pt x="5316" y="15051"/>
                  </a:cubicBezTo>
                  <a:cubicBezTo>
                    <a:pt x="5222" y="15153"/>
                    <a:pt x="5093" y="15187"/>
                    <a:pt x="4964" y="15187"/>
                  </a:cubicBezTo>
                  <a:cubicBezTo>
                    <a:pt x="4704" y="15187"/>
                    <a:pt x="4442" y="15051"/>
                    <a:pt x="4442" y="15051"/>
                  </a:cubicBezTo>
                  <a:cubicBezTo>
                    <a:pt x="4135" y="15051"/>
                    <a:pt x="4135" y="15642"/>
                    <a:pt x="3851" y="15642"/>
                  </a:cubicBezTo>
                  <a:cubicBezTo>
                    <a:pt x="3788" y="15705"/>
                    <a:pt x="3726" y="15730"/>
                    <a:pt x="3664" y="15730"/>
                  </a:cubicBezTo>
                  <a:cubicBezTo>
                    <a:pt x="3426" y="15730"/>
                    <a:pt x="3197" y="15358"/>
                    <a:pt x="2953" y="15358"/>
                  </a:cubicBezTo>
                  <a:cubicBezTo>
                    <a:pt x="2363" y="15358"/>
                    <a:pt x="2670" y="15949"/>
                    <a:pt x="2670" y="16232"/>
                  </a:cubicBezTo>
                  <a:cubicBezTo>
                    <a:pt x="2670" y="16539"/>
                    <a:pt x="2079" y="16232"/>
                    <a:pt x="1772" y="16823"/>
                  </a:cubicBezTo>
                  <a:cubicBezTo>
                    <a:pt x="1489" y="17414"/>
                    <a:pt x="898" y="16823"/>
                    <a:pt x="1489" y="17721"/>
                  </a:cubicBezTo>
                  <a:cubicBezTo>
                    <a:pt x="1593" y="17938"/>
                    <a:pt x="1659" y="17995"/>
                    <a:pt x="1716" y="17995"/>
                  </a:cubicBezTo>
                  <a:cubicBezTo>
                    <a:pt x="1780" y="17995"/>
                    <a:pt x="1833" y="17922"/>
                    <a:pt x="1916" y="17922"/>
                  </a:cubicBezTo>
                  <a:cubicBezTo>
                    <a:pt x="1960" y="17922"/>
                    <a:pt x="2012" y="17942"/>
                    <a:pt x="2079" y="18004"/>
                  </a:cubicBezTo>
                  <a:cubicBezTo>
                    <a:pt x="2363" y="18311"/>
                    <a:pt x="1772" y="18595"/>
                    <a:pt x="2079" y="18902"/>
                  </a:cubicBezTo>
                  <a:cubicBezTo>
                    <a:pt x="2363" y="18902"/>
                    <a:pt x="2953" y="19493"/>
                    <a:pt x="2953" y="19776"/>
                  </a:cubicBezTo>
                  <a:cubicBezTo>
                    <a:pt x="3017" y="19840"/>
                    <a:pt x="3079" y="19865"/>
                    <a:pt x="3143" y="19865"/>
                  </a:cubicBezTo>
                  <a:cubicBezTo>
                    <a:pt x="3391" y="19865"/>
                    <a:pt x="3666" y="19493"/>
                    <a:pt x="4135" y="19493"/>
                  </a:cubicBezTo>
                  <a:cubicBezTo>
                    <a:pt x="4442" y="19493"/>
                    <a:pt x="4135" y="19186"/>
                    <a:pt x="4442" y="19186"/>
                  </a:cubicBezTo>
                  <a:cubicBezTo>
                    <a:pt x="4725" y="19493"/>
                    <a:pt x="5033" y="20083"/>
                    <a:pt x="4725" y="20083"/>
                  </a:cubicBezTo>
                  <a:cubicBezTo>
                    <a:pt x="4442" y="20367"/>
                    <a:pt x="4725" y="20674"/>
                    <a:pt x="4725" y="20958"/>
                  </a:cubicBezTo>
                  <a:cubicBezTo>
                    <a:pt x="4725" y="21060"/>
                    <a:pt x="4791" y="21094"/>
                    <a:pt x="4890" y="21094"/>
                  </a:cubicBezTo>
                  <a:cubicBezTo>
                    <a:pt x="5088" y="21094"/>
                    <a:pt x="5419" y="20958"/>
                    <a:pt x="5623" y="20958"/>
                  </a:cubicBezTo>
                  <a:cubicBezTo>
                    <a:pt x="5623" y="20816"/>
                    <a:pt x="5771" y="20745"/>
                    <a:pt x="5954" y="20745"/>
                  </a:cubicBezTo>
                  <a:cubicBezTo>
                    <a:pt x="6137" y="20745"/>
                    <a:pt x="6356" y="20816"/>
                    <a:pt x="6498" y="20958"/>
                  </a:cubicBezTo>
                  <a:cubicBezTo>
                    <a:pt x="6793" y="21111"/>
                    <a:pt x="6941" y="21188"/>
                    <a:pt x="7014" y="21188"/>
                  </a:cubicBezTo>
                  <a:cubicBezTo>
                    <a:pt x="7088" y="21188"/>
                    <a:pt x="7088" y="21111"/>
                    <a:pt x="7088" y="20958"/>
                  </a:cubicBezTo>
                  <a:cubicBezTo>
                    <a:pt x="7088" y="20758"/>
                    <a:pt x="7241" y="20546"/>
                    <a:pt x="7331" y="20546"/>
                  </a:cubicBezTo>
                  <a:cubicBezTo>
                    <a:pt x="7369" y="20546"/>
                    <a:pt x="7395" y="20583"/>
                    <a:pt x="7395" y="20674"/>
                  </a:cubicBezTo>
                  <a:cubicBezTo>
                    <a:pt x="7395" y="20816"/>
                    <a:pt x="7466" y="20887"/>
                    <a:pt x="7611" y="20887"/>
                  </a:cubicBezTo>
                  <a:cubicBezTo>
                    <a:pt x="7756" y="20887"/>
                    <a:pt x="7974" y="20816"/>
                    <a:pt x="8270" y="20674"/>
                  </a:cubicBezTo>
                  <a:cubicBezTo>
                    <a:pt x="8860" y="20674"/>
                    <a:pt x="8577" y="20674"/>
                    <a:pt x="8270" y="21265"/>
                  </a:cubicBezTo>
                  <a:cubicBezTo>
                    <a:pt x="7986" y="21548"/>
                    <a:pt x="8270" y="22446"/>
                    <a:pt x="7986" y="22446"/>
                  </a:cubicBezTo>
                  <a:cubicBezTo>
                    <a:pt x="7679" y="22446"/>
                    <a:pt x="7395" y="23320"/>
                    <a:pt x="7088" y="23320"/>
                  </a:cubicBezTo>
                  <a:cubicBezTo>
                    <a:pt x="6498" y="23320"/>
                    <a:pt x="5907" y="24218"/>
                    <a:pt x="5623" y="24218"/>
                  </a:cubicBezTo>
                  <a:cubicBezTo>
                    <a:pt x="5623" y="24280"/>
                    <a:pt x="5581" y="24300"/>
                    <a:pt x="5511" y="24300"/>
                  </a:cubicBezTo>
                  <a:cubicBezTo>
                    <a:pt x="5378" y="24300"/>
                    <a:pt x="5148" y="24227"/>
                    <a:pt x="4928" y="24227"/>
                  </a:cubicBezTo>
                  <a:cubicBezTo>
                    <a:pt x="4733" y="24227"/>
                    <a:pt x="4546" y="24285"/>
                    <a:pt x="4442" y="24502"/>
                  </a:cubicBezTo>
                  <a:cubicBezTo>
                    <a:pt x="4442" y="24809"/>
                    <a:pt x="3851" y="25092"/>
                    <a:pt x="3851" y="25400"/>
                  </a:cubicBezTo>
                  <a:cubicBezTo>
                    <a:pt x="4135" y="25400"/>
                    <a:pt x="4725" y="25092"/>
                    <a:pt x="4725" y="24809"/>
                  </a:cubicBezTo>
                  <a:cubicBezTo>
                    <a:pt x="4879" y="24655"/>
                    <a:pt x="4956" y="24579"/>
                    <a:pt x="4994" y="24579"/>
                  </a:cubicBezTo>
                  <a:cubicBezTo>
                    <a:pt x="5033" y="24579"/>
                    <a:pt x="5033" y="24655"/>
                    <a:pt x="5033" y="24809"/>
                  </a:cubicBezTo>
                  <a:cubicBezTo>
                    <a:pt x="5316" y="24809"/>
                    <a:pt x="5623" y="24809"/>
                    <a:pt x="5907" y="24502"/>
                  </a:cubicBezTo>
                  <a:lnTo>
                    <a:pt x="6498" y="24502"/>
                  </a:lnTo>
                  <a:cubicBezTo>
                    <a:pt x="6498" y="24502"/>
                    <a:pt x="6498" y="24218"/>
                    <a:pt x="7088" y="24218"/>
                  </a:cubicBezTo>
                  <a:cubicBezTo>
                    <a:pt x="7679" y="24218"/>
                    <a:pt x="7395" y="23911"/>
                    <a:pt x="7679" y="23628"/>
                  </a:cubicBezTo>
                  <a:lnTo>
                    <a:pt x="8860" y="23037"/>
                  </a:lnTo>
                  <a:cubicBezTo>
                    <a:pt x="9167" y="22730"/>
                    <a:pt x="9167" y="22446"/>
                    <a:pt x="9167" y="22446"/>
                  </a:cubicBezTo>
                  <a:cubicBezTo>
                    <a:pt x="9451" y="22446"/>
                    <a:pt x="9758" y="22139"/>
                    <a:pt x="10042" y="21855"/>
                  </a:cubicBezTo>
                  <a:cubicBezTo>
                    <a:pt x="10144" y="21753"/>
                    <a:pt x="10244" y="21719"/>
                    <a:pt x="10331" y="21719"/>
                  </a:cubicBezTo>
                  <a:cubicBezTo>
                    <a:pt x="10506" y="21719"/>
                    <a:pt x="10632" y="21855"/>
                    <a:pt x="10632" y="21855"/>
                  </a:cubicBezTo>
                  <a:cubicBezTo>
                    <a:pt x="10939" y="21548"/>
                    <a:pt x="10939" y="21265"/>
                    <a:pt x="10939" y="21265"/>
                  </a:cubicBezTo>
                  <a:cubicBezTo>
                    <a:pt x="11223" y="20958"/>
                    <a:pt x="11530" y="20958"/>
                    <a:pt x="11530" y="20674"/>
                  </a:cubicBezTo>
                  <a:cubicBezTo>
                    <a:pt x="11530" y="20674"/>
                    <a:pt x="10939" y="20674"/>
                    <a:pt x="10939" y="20367"/>
                  </a:cubicBezTo>
                  <a:cubicBezTo>
                    <a:pt x="10632" y="20367"/>
                    <a:pt x="11223" y="19776"/>
                    <a:pt x="11530" y="19776"/>
                  </a:cubicBezTo>
                  <a:cubicBezTo>
                    <a:pt x="11814" y="19776"/>
                    <a:pt x="12121" y="19776"/>
                    <a:pt x="12121" y="19493"/>
                  </a:cubicBezTo>
                  <a:cubicBezTo>
                    <a:pt x="12121" y="19186"/>
                    <a:pt x="12404" y="18902"/>
                    <a:pt x="12404" y="18902"/>
                  </a:cubicBezTo>
                  <a:cubicBezTo>
                    <a:pt x="12712" y="18595"/>
                    <a:pt x="12712" y="18311"/>
                    <a:pt x="12995" y="18311"/>
                  </a:cubicBezTo>
                  <a:cubicBezTo>
                    <a:pt x="13302" y="18311"/>
                    <a:pt x="13302" y="18004"/>
                    <a:pt x="13586" y="17721"/>
                  </a:cubicBezTo>
                  <a:cubicBezTo>
                    <a:pt x="13893" y="17721"/>
                    <a:pt x="13586" y="18004"/>
                    <a:pt x="14176" y="18004"/>
                  </a:cubicBezTo>
                  <a:cubicBezTo>
                    <a:pt x="14424" y="18004"/>
                    <a:pt x="14472" y="18388"/>
                    <a:pt x="14320" y="18388"/>
                  </a:cubicBezTo>
                  <a:cubicBezTo>
                    <a:pt x="14284" y="18388"/>
                    <a:pt x="14236" y="18366"/>
                    <a:pt x="14176" y="18311"/>
                  </a:cubicBezTo>
                  <a:cubicBezTo>
                    <a:pt x="13893" y="18311"/>
                    <a:pt x="13586" y="18311"/>
                    <a:pt x="13302" y="18595"/>
                  </a:cubicBezTo>
                  <a:cubicBezTo>
                    <a:pt x="12995" y="18902"/>
                    <a:pt x="13302" y="18902"/>
                    <a:pt x="12995" y="19186"/>
                  </a:cubicBezTo>
                  <a:cubicBezTo>
                    <a:pt x="12712" y="19493"/>
                    <a:pt x="12712" y="19776"/>
                    <a:pt x="12995" y="19776"/>
                  </a:cubicBezTo>
                  <a:cubicBezTo>
                    <a:pt x="13302" y="19776"/>
                    <a:pt x="12995" y="20083"/>
                    <a:pt x="12712" y="20083"/>
                  </a:cubicBezTo>
                  <a:cubicBezTo>
                    <a:pt x="12404" y="20367"/>
                    <a:pt x="12712" y="20367"/>
                    <a:pt x="12995" y="20367"/>
                  </a:cubicBezTo>
                  <a:cubicBezTo>
                    <a:pt x="13586" y="20367"/>
                    <a:pt x="14176" y="19776"/>
                    <a:pt x="14767" y="19493"/>
                  </a:cubicBezTo>
                  <a:cubicBezTo>
                    <a:pt x="14870" y="19390"/>
                    <a:pt x="15003" y="19356"/>
                    <a:pt x="15136" y="19356"/>
                  </a:cubicBezTo>
                  <a:cubicBezTo>
                    <a:pt x="15402" y="19356"/>
                    <a:pt x="15665" y="19493"/>
                    <a:pt x="15665" y="19493"/>
                  </a:cubicBezTo>
                  <a:cubicBezTo>
                    <a:pt x="15949" y="19493"/>
                    <a:pt x="15665" y="19186"/>
                    <a:pt x="15665" y="19186"/>
                  </a:cubicBezTo>
                  <a:cubicBezTo>
                    <a:pt x="15949" y="18902"/>
                    <a:pt x="15665" y="18902"/>
                    <a:pt x="15358" y="18595"/>
                  </a:cubicBezTo>
                  <a:cubicBezTo>
                    <a:pt x="15358" y="18453"/>
                    <a:pt x="15435" y="18453"/>
                    <a:pt x="15511" y="18453"/>
                  </a:cubicBezTo>
                  <a:cubicBezTo>
                    <a:pt x="15588" y="18453"/>
                    <a:pt x="15665" y="18453"/>
                    <a:pt x="15665" y="18311"/>
                  </a:cubicBezTo>
                  <a:cubicBezTo>
                    <a:pt x="15665" y="18158"/>
                    <a:pt x="15736" y="18081"/>
                    <a:pt x="15845" y="18081"/>
                  </a:cubicBezTo>
                  <a:cubicBezTo>
                    <a:pt x="15954" y="18081"/>
                    <a:pt x="16102" y="18158"/>
                    <a:pt x="16256" y="18311"/>
                  </a:cubicBezTo>
                  <a:cubicBezTo>
                    <a:pt x="16256" y="18311"/>
                    <a:pt x="16382" y="18175"/>
                    <a:pt x="16557" y="18175"/>
                  </a:cubicBezTo>
                  <a:cubicBezTo>
                    <a:pt x="16644" y="18175"/>
                    <a:pt x="16744" y="18209"/>
                    <a:pt x="16846" y="18311"/>
                  </a:cubicBezTo>
                  <a:cubicBezTo>
                    <a:pt x="16846" y="18453"/>
                    <a:pt x="16917" y="18453"/>
                    <a:pt x="17027" y="18453"/>
                  </a:cubicBezTo>
                  <a:cubicBezTo>
                    <a:pt x="17136" y="18453"/>
                    <a:pt x="17283" y="18453"/>
                    <a:pt x="17437" y="18595"/>
                  </a:cubicBezTo>
                  <a:cubicBezTo>
                    <a:pt x="17579" y="18748"/>
                    <a:pt x="17502" y="18748"/>
                    <a:pt x="17354" y="18748"/>
                  </a:cubicBezTo>
                  <a:cubicBezTo>
                    <a:pt x="17207" y="18748"/>
                    <a:pt x="16988" y="18748"/>
                    <a:pt x="16846" y="18902"/>
                  </a:cubicBezTo>
                  <a:cubicBezTo>
                    <a:pt x="16539" y="18902"/>
                    <a:pt x="16846" y="19186"/>
                    <a:pt x="17130" y="19186"/>
                  </a:cubicBezTo>
                  <a:cubicBezTo>
                    <a:pt x="17437" y="18902"/>
                    <a:pt x="17437" y="18902"/>
                    <a:pt x="17721" y="18902"/>
                  </a:cubicBezTo>
                  <a:cubicBezTo>
                    <a:pt x="17874" y="19044"/>
                    <a:pt x="17951" y="19115"/>
                    <a:pt x="18025" y="19115"/>
                  </a:cubicBezTo>
                  <a:cubicBezTo>
                    <a:pt x="18099" y="19115"/>
                    <a:pt x="18169" y="19044"/>
                    <a:pt x="18311" y="18902"/>
                  </a:cubicBezTo>
                  <a:lnTo>
                    <a:pt x="18311" y="19186"/>
                  </a:lnTo>
                  <a:lnTo>
                    <a:pt x="19209" y="19186"/>
                  </a:lnTo>
                  <a:cubicBezTo>
                    <a:pt x="19406" y="19288"/>
                    <a:pt x="19634" y="19322"/>
                    <a:pt x="19863" y="19322"/>
                  </a:cubicBezTo>
                  <a:cubicBezTo>
                    <a:pt x="20320" y="19322"/>
                    <a:pt x="20776" y="19186"/>
                    <a:pt x="20981" y="19186"/>
                  </a:cubicBezTo>
                  <a:cubicBezTo>
                    <a:pt x="21265" y="19186"/>
                    <a:pt x="21265" y="19776"/>
                    <a:pt x="21572" y="19776"/>
                  </a:cubicBezTo>
                  <a:cubicBezTo>
                    <a:pt x="22041" y="19776"/>
                    <a:pt x="22316" y="19404"/>
                    <a:pt x="22563" y="19404"/>
                  </a:cubicBezTo>
                  <a:cubicBezTo>
                    <a:pt x="22627" y="19404"/>
                    <a:pt x="22690" y="19429"/>
                    <a:pt x="22753" y="19493"/>
                  </a:cubicBezTo>
                  <a:cubicBezTo>
                    <a:pt x="23037" y="19776"/>
                    <a:pt x="22753" y="19776"/>
                    <a:pt x="22446" y="19776"/>
                  </a:cubicBezTo>
                  <a:cubicBezTo>
                    <a:pt x="22446" y="20083"/>
                    <a:pt x="22753" y="20083"/>
                    <a:pt x="22753" y="20083"/>
                  </a:cubicBezTo>
                  <a:cubicBezTo>
                    <a:pt x="23037" y="20367"/>
                    <a:pt x="23627" y="20367"/>
                    <a:pt x="23935" y="20674"/>
                  </a:cubicBezTo>
                  <a:cubicBezTo>
                    <a:pt x="23935" y="20958"/>
                    <a:pt x="24218" y="21265"/>
                    <a:pt x="24809" y="21548"/>
                  </a:cubicBezTo>
                  <a:cubicBezTo>
                    <a:pt x="24878" y="21584"/>
                    <a:pt x="24931" y="21600"/>
                    <a:pt x="24971" y="21600"/>
                  </a:cubicBezTo>
                  <a:cubicBezTo>
                    <a:pt x="25237" y="21600"/>
                    <a:pt x="24939" y="20913"/>
                    <a:pt x="25045" y="20913"/>
                  </a:cubicBezTo>
                  <a:cubicBezTo>
                    <a:pt x="25060" y="20913"/>
                    <a:pt x="25083" y="20927"/>
                    <a:pt x="25116" y="20958"/>
                  </a:cubicBezTo>
                  <a:cubicBezTo>
                    <a:pt x="25411" y="21111"/>
                    <a:pt x="25482" y="21111"/>
                    <a:pt x="25518" y="21111"/>
                  </a:cubicBezTo>
                  <a:cubicBezTo>
                    <a:pt x="25553" y="21111"/>
                    <a:pt x="25553" y="21111"/>
                    <a:pt x="25707" y="21265"/>
                  </a:cubicBezTo>
                  <a:cubicBezTo>
                    <a:pt x="25864" y="21340"/>
                    <a:pt x="25958" y="21376"/>
                    <a:pt x="26010" y="21376"/>
                  </a:cubicBezTo>
                  <a:cubicBezTo>
                    <a:pt x="26156" y="21376"/>
                    <a:pt x="25990" y="21108"/>
                    <a:pt x="25990" y="20674"/>
                  </a:cubicBezTo>
                  <a:cubicBezTo>
                    <a:pt x="25896" y="20477"/>
                    <a:pt x="25864" y="20412"/>
                    <a:pt x="25876" y="20412"/>
                  </a:cubicBezTo>
                  <a:cubicBezTo>
                    <a:pt x="25898" y="20412"/>
                    <a:pt x="26093" y="20674"/>
                    <a:pt x="26297" y="20674"/>
                  </a:cubicBezTo>
                  <a:lnTo>
                    <a:pt x="26297" y="21855"/>
                  </a:lnTo>
                  <a:cubicBezTo>
                    <a:pt x="26297" y="21938"/>
                    <a:pt x="26248" y="21972"/>
                    <a:pt x="26177" y="21972"/>
                  </a:cubicBezTo>
                  <a:cubicBezTo>
                    <a:pt x="26004" y="21972"/>
                    <a:pt x="25707" y="21766"/>
                    <a:pt x="25707" y="21548"/>
                  </a:cubicBezTo>
                  <a:cubicBezTo>
                    <a:pt x="25707" y="21548"/>
                    <a:pt x="25116" y="21548"/>
                    <a:pt x="25116" y="21855"/>
                  </a:cubicBezTo>
                  <a:cubicBezTo>
                    <a:pt x="25116" y="22139"/>
                    <a:pt x="25399" y="22446"/>
                    <a:pt x="25707" y="22730"/>
                  </a:cubicBezTo>
                  <a:cubicBezTo>
                    <a:pt x="25990" y="22730"/>
                    <a:pt x="25990" y="23037"/>
                    <a:pt x="25990" y="23037"/>
                  </a:cubicBezTo>
                  <a:cubicBezTo>
                    <a:pt x="26297" y="23320"/>
                    <a:pt x="26297" y="23628"/>
                    <a:pt x="26297" y="23628"/>
                  </a:cubicBezTo>
                  <a:cubicBezTo>
                    <a:pt x="26581" y="23628"/>
                    <a:pt x="26581" y="23037"/>
                    <a:pt x="26297" y="22730"/>
                  </a:cubicBezTo>
                  <a:cubicBezTo>
                    <a:pt x="26297" y="22446"/>
                    <a:pt x="26297" y="22139"/>
                    <a:pt x="26581" y="22139"/>
                  </a:cubicBezTo>
                  <a:lnTo>
                    <a:pt x="26581" y="22730"/>
                  </a:lnTo>
                  <a:cubicBezTo>
                    <a:pt x="26581" y="22820"/>
                    <a:pt x="26608" y="22858"/>
                    <a:pt x="26645" y="22858"/>
                  </a:cubicBezTo>
                  <a:cubicBezTo>
                    <a:pt x="26735" y="22858"/>
                    <a:pt x="26888" y="22646"/>
                    <a:pt x="26888" y="22446"/>
                  </a:cubicBezTo>
                  <a:cubicBezTo>
                    <a:pt x="27172" y="22446"/>
                    <a:pt x="26888" y="21855"/>
                    <a:pt x="26888" y="21855"/>
                  </a:cubicBezTo>
                  <a:cubicBezTo>
                    <a:pt x="26964" y="21773"/>
                    <a:pt x="27043" y="21735"/>
                    <a:pt x="27116" y="21735"/>
                  </a:cubicBezTo>
                  <a:cubicBezTo>
                    <a:pt x="27315" y="21735"/>
                    <a:pt x="27479" y="22015"/>
                    <a:pt x="27479" y="22446"/>
                  </a:cubicBezTo>
                  <a:cubicBezTo>
                    <a:pt x="27479" y="22730"/>
                    <a:pt x="27172" y="22730"/>
                    <a:pt x="27172" y="22730"/>
                  </a:cubicBezTo>
                  <a:cubicBezTo>
                    <a:pt x="27172" y="23037"/>
                    <a:pt x="26888" y="23037"/>
                    <a:pt x="26888" y="23037"/>
                  </a:cubicBezTo>
                  <a:cubicBezTo>
                    <a:pt x="26581" y="23037"/>
                    <a:pt x="26581" y="23911"/>
                    <a:pt x="26888" y="23911"/>
                  </a:cubicBezTo>
                  <a:cubicBezTo>
                    <a:pt x="26888" y="23911"/>
                    <a:pt x="27067" y="23539"/>
                    <a:pt x="27140" y="23539"/>
                  </a:cubicBezTo>
                  <a:cubicBezTo>
                    <a:pt x="27159" y="23539"/>
                    <a:pt x="27172" y="23564"/>
                    <a:pt x="27172" y="23628"/>
                  </a:cubicBezTo>
                  <a:cubicBezTo>
                    <a:pt x="27172" y="23686"/>
                    <a:pt x="27184" y="23707"/>
                    <a:pt x="27207" y="23707"/>
                  </a:cubicBezTo>
                  <a:cubicBezTo>
                    <a:pt x="27272" y="23707"/>
                    <a:pt x="27416" y="23536"/>
                    <a:pt x="27577" y="23536"/>
                  </a:cubicBezTo>
                  <a:cubicBezTo>
                    <a:pt x="27638" y="23536"/>
                    <a:pt x="27700" y="23561"/>
                    <a:pt x="27762" y="23628"/>
                  </a:cubicBezTo>
                  <a:cubicBezTo>
                    <a:pt x="27762" y="23827"/>
                    <a:pt x="27915" y="24039"/>
                    <a:pt x="28104" y="24039"/>
                  </a:cubicBezTo>
                  <a:cubicBezTo>
                    <a:pt x="28183" y="24039"/>
                    <a:pt x="28269" y="24002"/>
                    <a:pt x="28353" y="23911"/>
                  </a:cubicBezTo>
                  <a:cubicBezTo>
                    <a:pt x="28660" y="23911"/>
                    <a:pt x="28353" y="23628"/>
                    <a:pt x="28069" y="23628"/>
                  </a:cubicBezTo>
                  <a:cubicBezTo>
                    <a:pt x="27762" y="23628"/>
                    <a:pt x="27762" y="23320"/>
                    <a:pt x="28069" y="23320"/>
                  </a:cubicBezTo>
                  <a:cubicBezTo>
                    <a:pt x="28353" y="23320"/>
                    <a:pt x="28660" y="23911"/>
                    <a:pt x="28660" y="23911"/>
                  </a:cubicBezTo>
                  <a:cubicBezTo>
                    <a:pt x="28660" y="24218"/>
                    <a:pt x="28353" y="24218"/>
                    <a:pt x="28353" y="24502"/>
                  </a:cubicBezTo>
                  <a:cubicBezTo>
                    <a:pt x="28069" y="24502"/>
                    <a:pt x="27762" y="23911"/>
                    <a:pt x="27479" y="23911"/>
                  </a:cubicBezTo>
                  <a:cubicBezTo>
                    <a:pt x="27479" y="24218"/>
                    <a:pt x="27479" y="24502"/>
                    <a:pt x="27762" y="24809"/>
                  </a:cubicBezTo>
                  <a:cubicBezTo>
                    <a:pt x="27762" y="24809"/>
                    <a:pt x="27479" y="25400"/>
                    <a:pt x="27762" y="25400"/>
                  </a:cubicBezTo>
                  <a:cubicBezTo>
                    <a:pt x="27851" y="25482"/>
                    <a:pt x="27915" y="25516"/>
                    <a:pt x="27960" y="25516"/>
                  </a:cubicBezTo>
                  <a:cubicBezTo>
                    <a:pt x="28069" y="25516"/>
                    <a:pt x="28069" y="25310"/>
                    <a:pt x="28069" y="25092"/>
                  </a:cubicBezTo>
                  <a:cubicBezTo>
                    <a:pt x="28069" y="25092"/>
                    <a:pt x="28353" y="25092"/>
                    <a:pt x="28353" y="25400"/>
                  </a:cubicBezTo>
                  <a:cubicBezTo>
                    <a:pt x="28660" y="25400"/>
                    <a:pt x="28660" y="25092"/>
                    <a:pt x="28660" y="24809"/>
                  </a:cubicBezTo>
                  <a:cubicBezTo>
                    <a:pt x="28660" y="24809"/>
                    <a:pt x="28944" y="24809"/>
                    <a:pt x="28944" y="25092"/>
                  </a:cubicBezTo>
                  <a:cubicBezTo>
                    <a:pt x="29007" y="25156"/>
                    <a:pt x="29057" y="25181"/>
                    <a:pt x="29097" y="25181"/>
                  </a:cubicBezTo>
                  <a:cubicBezTo>
                    <a:pt x="29251" y="25181"/>
                    <a:pt x="29251" y="24809"/>
                    <a:pt x="29251" y="24809"/>
                  </a:cubicBezTo>
                  <a:cubicBezTo>
                    <a:pt x="29534" y="24809"/>
                    <a:pt x="29534" y="25092"/>
                    <a:pt x="29534" y="25400"/>
                  </a:cubicBezTo>
                  <a:cubicBezTo>
                    <a:pt x="29534" y="25494"/>
                    <a:pt x="29568" y="25526"/>
                    <a:pt x="29614" y="25526"/>
                  </a:cubicBezTo>
                  <a:cubicBezTo>
                    <a:pt x="29705" y="25526"/>
                    <a:pt x="29841" y="25400"/>
                    <a:pt x="29841" y="25400"/>
                  </a:cubicBezTo>
                  <a:lnTo>
                    <a:pt x="29841" y="25683"/>
                  </a:lnTo>
                  <a:lnTo>
                    <a:pt x="30125" y="25990"/>
                  </a:lnTo>
                  <a:cubicBezTo>
                    <a:pt x="30432" y="25990"/>
                    <a:pt x="29841" y="25990"/>
                    <a:pt x="29841" y="26274"/>
                  </a:cubicBezTo>
                  <a:cubicBezTo>
                    <a:pt x="30125" y="26581"/>
                    <a:pt x="29841" y="26581"/>
                    <a:pt x="30125" y="26864"/>
                  </a:cubicBezTo>
                  <a:cubicBezTo>
                    <a:pt x="30125" y="26967"/>
                    <a:pt x="30159" y="27001"/>
                    <a:pt x="30215" y="27001"/>
                  </a:cubicBezTo>
                  <a:cubicBezTo>
                    <a:pt x="30327" y="27001"/>
                    <a:pt x="30527" y="26864"/>
                    <a:pt x="30716" y="26864"/>
                  </a:cubicBezTo>
                  <a:cubicBezTo>
                    <a:pt x="30775" y="26810"/>
                    <a:pt x="30823" y="26787"/>
                    <a:pt x="30862" y="26787"/>
                  </a:cubicBezTo>
                  <a:cubicBezTo>
                    <a:pt x="31023" y="26787"/>
                    <a:pt x="31023" y="27172"/>
                    <a:pt x="31023" y="27172"/>
                  </a:cubicBezTo>
                  <a:cubicBezTo>
                    <a:pt x="30806" y="27371"/>
                    <a:pt x="30895" y="27583"/>
                    <a:pt x="31065" y="27583"/>
                  </a:cubicBezTo>
                  <a:cubicBezTo>
                    <a:pt x="31137" y="27583"/>
                    <a:pt x="31223" y="27546"/>
                    <a:pt x="31306" y="27455"/>
                  </a:cubicBezTo>
                  <a:lnTo>
                    <a:pt x="31897" y="28046"/>
                  </a:lnTo>
                  <a:cubicBezTo>
                    <a:pt x="31897" y="28046"/>
                    <a:pt x="32204" y="28353"/>
                    <a:pt x="31897" y="28353"/>
                  </a:cubicBezTo>
                  <a:cubicBezTo>
                    <a:pt x="31613" y="28353"/>
                    <a:pt x="31613" y="28637"/>
                    <a:pt x="31897" y="28944"/>
                  </a:cubicBezTo>
                  <a:cubicBezTo>
                    <a:pt x="32204" y="28944"/>
                    <a:pt x="32204" y="28944"/>
                    <a:pt x="32204" y="29227"/>
                  </a:cubicBezTo>
                  <a:lnTo>
                    <a:pt x="32795" y="29534"/>
                  </a:lnTo>
                  <a:cubicBezTo>
                    <a:pt x="33078" y="29534"/>
                    <a:pt x="33386" y="29818"/>
                    <a:pt x="33386" y="29818"/>
                  </a:cubicBezTo>
                  <a:cubicBezTo>
                    <a:pt x="33669" y="30125"/>
                    <a:pt x="33976" y="30125"/>
                    <a:pt x="34260" y="30125"/>
                  </a:cubicBezTo>
                  <a:cubicBezTo>
                    <a:pt x="34260" y="30062"/>
                    <a:pt x="34260" y="30036"/>
                    <a:pt x="34262" y="30036"/>
                  </a:cubicBezTo>
                  <a:cubicBezTo>
                    <a:pt x="34273" y="30036"/>
                    <a:pt x="34323" y="30409"/>
                    <a:pt x="34567" y="30409"/>
                  </a:cubicBezTo>
                  <a:cubicBezTo>
                    <a:pt x="34567" y="30716"/>
                    <a:pt x="34850" y="30716"/>
                    <a:pt x="35158" y="30716"/>
                  </a:cubicBezTo>
                  <a:lnTo>
                    <a:pt x="35441" y="30999"/>
                  </a:lnTo>
                  <a:cubicBezTo>
                    <a:pt x="35498" y="30947"/>
                    <a:pt x="35554" y="30924"/>
                    <a:pt x="35608" y="30924"/>
                  </a:cubicBezTo>
                  <a:cubicBezTo>
                    <a:pt x="35844" y="30924"/>
                    <a:pt x="36032" y="31359"/>
                    <a:pt x="36032" y="31590"/>
                  </a:cubicBezTo>
                  <a:lnTo>
                    <a:pt x="36339" y="31590"/>
                  </a:lnTo>
                  <a:lnTo>
                    <a:pt x="36339" y="32488"/>
                  </a:lnTo>
                  <a:cubicBezTo>
                    <a:pt x="36339" y="32771"/>
                    <a:pt x="36339" y="33362"/>
                    <a:pt x="36032" y="33362"/>
                  </a:cubicBezTo>
                  <a:cubicBezTo>
                    <a:pt x="35748" y="33362"/>
                    <a:pt x="35748" y="33078"/>
                    <a:pt x="36032" y="33078"/>
                  </a:cubicBezTo>
                  <a:cubicBezTo>
                    <a:pt x="36032" y="32771"/>
                    <a:pt x="36032" y="32488"/>
                    <a:pt x="35748" y="32488"/>
                  </a:cubicBezTo>
                  <a:lnTo>
                    <a:pt x="35748" y="32181"/>
                  </a:lnTo>
                  <a:lnTo>
                    <a:pt x="35748" y="31897"/>
                  </a:lnTo>
                  <a:cubicBezTo>
                    <a:pt x="35890" y="31743"/>
                    <a:pt x="35813" y="31743"/>
                    <a:pt x="35701" y="31743"/>
                  </a:cubicBezTo>
                  <a:cubicBezTo>
                    <a:pt x="35589" y="31743"/>
                    <a:pt x="35441" y="31743"/>
                    <a:pt x="35441" y="31590"/>
                  </a:cubicBezTo>
                  <a:cubicBezTo>
                    <a:pt x="35158" y="31306"/>
                    <a:pt x="34567" y="31306"/>
                    <a:pt x="34260" y="30999"/>
                  </a:cubicBezTo>
                  <a:cubicBezTo>
                    <a:pt x="34260" y="30999"/>
                    <a:pt x="33669" y="30125"/>
                    <a:pt x="33386" y="30125"/>
                  </a:cubicBezTo>
                  <a:cubicBezTo>
                    <a:pt x="33078" y="30125"/>
                    <a:pt x="32795" y="30125"/>
                    <a:pt x="32488" y="29818"/>
                  </a:cubicBezTo>
                  <a:cubicBezTo>
                    <a:pt x="32346" y="29676"/>
                    <a:pt x="32198" y="29605"/>
                    <a:pt x="32051" y="29605"/>
                  </a:cubicBezTo>
                  <a:cubicBezTo>
                    <a:pt x="31903" y="29605"/>
                    <a:pt x="31755" y="29676"/>
                    <a:pt x="31613" y="29818"/>
                  </a:cubicBezTo>
                  <a:cubicBezTo>
                    <a:pt x="31306" y="29818"/>
                    <a:pt x="31897" y="29818"/>
                    <a:pt x="31897" y="30125"/>
                  </a:cubicBezTo>
                  <a:cubicBezTo>
                    <a:pt x="31897" y="30125"/>
                    <a:pt x="31897" y="30409"/>
                    <a:pt x="32204" y="30409"/>
                  </a:cubicBezTo>
                  <a:cubicBezTo>
                    <a:pt x="32488" y="30409"/>
                    <a:pt x="32488" y="30716"/>
                    <a:pt x="32795" y="30716"/>
                  </a:cubicBezTo>
                  <a:cubicBezTo>
                    <a:pt x="33078" y="30716"/>
                    <a:pt x="33078" y="30999"/>
                    <a:pt x="33386" y="30999"/>
                  </a:cubicBezTo>
                  <a:cubicBezTo>
                    <a:pt x="33669" y="30999"/>
                    <a:pt x="33669" y="31306"/>
                    <a:pt x="33669" y="31590"/>
                  </a:cubicBezTo>
                  <a:lnTo>
                    <a:pt x="34260" y="31590"/>
                  </a:lnTo>
                  <a:cubicBezTo>
                    <a:pt x="34260" y="31897"/>
                    <a:pt x="34260" y="31897"/>
                    <a:pt x="34567" y="32181"/>
                  </a:cubicBezTo>
                  <a:cubicBezTo>
                    <a:pt x="34567" y="32488"/>
                    <a:pt x="34567" y="32771"/>
                    <a:pt x="34850" y="33362"/>
                  </a:cubicBezTo>
                  <a:cubicBezTo>
                    <a:pt x="35158" y="33669"/>
                    <a:pt x="34850" y="33953"/>
                    <a:pt x="35158" y="33953"/>
                  </a:cubicBezTo>
                  <a:cubicBezTo>
                    <a:pt x="35441" y="34260"/>
                    <a:pt x="35441" y="34260"/>
                    <a:pt x="35158" y="34260"/>
                  </a:cubicBezTo>
                  <a:lnTo>
                    <a:pt x="35158" y="35134"/>
                  </a:lnTo>
                  <a:cubicBezTo>
                    <a:pt x="35158" y="35441"/>
                    <a:pt x="35158" y="36623"/>
                    <a:pt x="34850" y="36906"/>
                  </a:cubicBezTo>
                  <a:cubicBezTo>
                    <a:pt x="34850" y="37213"/>
                    <a:pt x="34567" y="37804"/>
                    <a:pt x="34850" y="38087"/>
                  </a:cubicBezTo>
                  <a:cubicBezTo>
                    <a:pt x="34850" y="38395"/>
                    <a:pt x="35158" y="38985"/>
                    <a:pt x="35158" y="39576"/>
                  </a:cubicBezTo>
                  <a:cubicBezTo>
                    <a:pt x="34850" y="39859"/>
                    <a:pt x="34850" y="40167"/>
                    <a:pt x="35158" y="40450"/>
                  </a:cubicBezTo>
                  <a:cubicBezTo>
                    <a:pt x="35441" y="40757"/>
                    <a:pt x="35158" y="41348"/>
                    <a:pt x="35441" y="41632"/>
                  </a:cubicBezTo>
                  <a:lnTo>
                    <a:pt x="36032" y="42222"/>
                  </a:lnTo>
                  <a:cubicBezTo>
                    <a:pt x="36032" y="42376"/>
                    <a:pt x="36109" y="42376"/>
                    <a:pt x="36185" y="42376"/>
                  </a:cubicBezTo>
                  <a:cubicBezTo>
                    <a:pt x="36262" y="42376"/>
                    <a:pt x="36339" y="42376"/>
                    <a:pt x="36339" y="42529"/>
                  </a:cubicBezTo>
                  <a:cubicBezTo>
                    <a:pt x="36339" y="43120"/>
                    <a:pt x="36339" y="43120"/>
                    <a:pt x="36623" y="43120"/>
                  </a:cubicBezTo>
                  <a:cubicBezTo>
                    <a:pt x="36930" y="43404"/>
                    <a:pt x="36930" y="43711"/>
                    <a:pt x="36930" y="43711"/>
                  </a:cubicBezTo>
                  <a:cubicBezTo>
                    <a:pt x="36930" y="43994"/>
                    <a:pt x="37213" y="44301"/>
                    <a:pt x="37520" y="44585"/>
                  </a:cubicBezTo>
                  <a:cubicBezTo>
                    <a:pt x="38111" y="45176"/>
                    <a:pt x="37804" y="45483"/>
                    <a:pt x="38111" y="45483"/>
                  </a:cubicBezTo>
                  <a:cubicBezTo>
                    <a:pt x="38395" y="45483"/>
                    <a:pt x="38702" y="45483"/>
                    <a:pt x="38985" y="45766"/>
                  </a:cubicBezTo>
                  <a:cubicBezTo>
                    <a:pt x="39139" y="45920"/>
                    <a:pt x="39216" y="45920"/>
                    <a:pt x="39289" y="45920"/>
                  </a:cubicBezTo>
                  <a:cubicBezTo>
                    <a:pt x="39363" y="45920"/>
                    <a:pt x="39434" y="45920"/>
                    <a:pt x="39576" y="46073"/>
                  </a:cubicBezTo>
                  <a:cubicBezTo>
                    <a:pt x="39883" y="46073"/>
                    <a:pt x="40167" y="46357"/>
                    <a:pt x="40474" y="46948"/>
                  </a:cubicBezTo>
                  <a:lnTo>
                    <a:pt x="40474" y="47255"/>
                  </a:lnTo>
                  <a:cubicBezTo>
                    <a:pt x="40757" y="47538"/>
                    <a:pt x="40757" y="47845"/>
                    <a:pt x="41064" y="47845"/>
                  </a:cubicBezTo>
                  <a:cubicBezTo>
                    <a:pt x="41348" y="48436"/>
                    <a:pt x="41655" y="49310"/>
                    <a:pt x="41655" y="49618"/>
                  </a:cubicBezTo>
                  <a:cubicBezTo>
                    <a:pt x="41655" y="49901"/>
                    <a:pt x="42246" y="49901"/>
                    <a:pt x="42529" y="50208"/>
                  </a:cubicBezTo>
                  <a:cubicBezTo>
                    <a:pt x="43120" y="50492"/>
                    <a:pt x="43120" y="51082"/>
                    <a:pt x="43120" y="51390"/>
                  </a:cubicBezTo>
                  <a:cubicBezTo>
                    <a:pt x="43120" y="51484"/>
                    <a:pt x="43054" y="51516"/>
                    <a:pt x="42967" y="51516"/>
                  </a:cubicBezTo>
                  <a:cubicBezTo>
                    <a:pt x="42792" y="51516"/>
                    <a:pt x="42529" y="51390"/>
                    <a:pt x="42529" y="51390"/>
                  </a:cubicBezTo>
                  <a:lnTo>
                    <a:pt x="42529" y="51390"/>
                  </a:lnTo>
                  <a:cubicBezTo>
                    <a:pt x="42246" y="51673"/>
                    <a:pt x="43120" y="52264"/>
                    <a:pt x="43427" y="52264"/>
                  </a:cubicBezTo>
                  <a:cubicBezTo>
                    <a:pt x="43711" y="52264"/>
                    <a:pt x="43711" y="52264"/>
                    <a:pt x="44301" y="52571"/>
                  </a:cubicBezTo>
                  <a:cubicBezTo>
                    <a:pt x="44609" y="53162"/>
                    <a:pt x="44609" y="53445"/>
                    <a:pt x="44609" y="53752"/>
                  </a:cubicBezTo>
                  <a:cubicBezTo>
                    <a:pt x="44301" y="53752"/>
                    <a:pt x="44892" y="54036"/>
                    <a:pt x="45483" y="54343"/>
                  </a:cubicBezTo>
                  <a:cubicBezTo>
                    <a:pt x="46073" y="54934"/>
                    <a:pt x="46073" y="55217"/>
                    <a:pt x="46381" y="55524"/>
                  </a:cubicBezTo>
                  <a:cubicBezTo>
                    <a:pt x="46381" y="55607"/>
                    <a:pt x="46405" y="55641"/>
                    <a:pt x="46438" y="55641"/>
                  </a:cubicBezTo>
                  <a:cubicBezTo>
                    <a:pt x="46521" y="55641"/>
                    <a:pt x="46664" y="55435"/>
                    <a:pt x="46664" y="55217"/>
                  </a:cubicBezTo>
                  <a:cubicBezTo>
                    <a:pt x="46664" y="54934"/>
                    <a:pt x="46381" y="54934"/>
                    <a:pt x="46381" y="54626"/>
                  </a:cubicBezTo>
                  <a:cubicBezTo>
                    <a:pt x="46381" y="54343"/>
                    <a:pt x="46073" y="54343"/>
                    <a:pt x="45790" y="54343"/>
                  </a:cubicBezTo>
                  <a:cubicBezTo>
                    <a:pt x="45483" y="54343"/>
                    <a:pt x="45790" y="53752"/>
                    <a:pt x="45483" y="53752"/>
                  </a:cubicBezTo>
                  <a:cubicBezTo>
                    <a:pt x="45483" y="53445"/>
                    <a:pt x="45199" y="52854"/>
                    <a:pt x="45199" y="52571"/>
                  </a:cubicBezTo>
                  <a:cubicBezTo>
                    <a:pt x="44892" y="52264"/>
                    <a:pt x="44301" y="51673"/>
                    <a:pt x="44301" y="51390"/>
                  </a:cubicBezTo>
                  <a:cubicBezTo>
                    <a:pt x="44018" y="50799"/>
                    <a:pt x="43711" y="50492"/>
                    <a:pt x="43427" y="50492"/>
                  </a:cubicBezTo>
                  <a:cubicBezTo>
                    <a:pt x="43427" y="50492"/>
                    <a:pt x="43711" y="50208"/>
                    <a:pt x="43711" y="49901"/>
                  </a:cubicBezTo>
                  <a:lnTo>
                    <a:pt x="43120" y="49901"/>
                  </a:lnTo>
                  <a:cubicBezTo>
                    <a:pt x="42837" y="49618"/>
                    <a:pt x="42529" y="49310"/>
                    <a:pt x="42529" y="49027"/>
                  </a:cubicBezTo>
                  <a:cubicBezTo>
                    <a:pt x="42529" y="49027"/>
                    <a:pt x="42529" y="48129"/>
                    <a:pt x="42246" y="47845"/>
                  </a:cubicBezTo>
                  <a:lnTo>
                    <a:pt x="42529" y="47845"/>
                  </a:lnTo>
                  <a:lnTo>
                    <a:pt x="42837" y="48129"/>
                  </a:lnTo>
                  <a:cubicBezTo>
                    <a:pt x="42931" y="48034"/>
                    <a:pt x="42994" y="48003"/>
                    <a:pt x="43047" y="48003"/>
                  </a:cubicBezTo>
                  <a:cubicBezTo>
                    <a:pt x="43154" y="48003"/>
                    <a:pt x="43222" y="48129"/>
                    <a:pt x="43427" y="48129"/>
                  </a:cubicBezTo>
                  <a:cubicBezTo>
                    <a:pt x="43427" y="48283"/>
                    <a:pt x="43498" y="48283"/>
                    <a:pt x="43569" y="48283"/>
                  </a:cubicBezTo>
                  <a:cubicBezTo>
                    <a:pt x="43640" y="48283"/>
                    <a:pt x="43711" y="48283"/>
                    <a:pt x="43711" y="48436"/>
                  </a:cubicBezTo>
                  <a:cubicBezTo>
                    <a:pt x="44018" y="48436"/>
                    <a:pt x="43427" y="48436"/>
                    <a:pt x="44018" y="49310"/>
                  </a:cubicBezTo>
                  <a:cubicBezTo>
                    <a:pt x="44301" y="50208"/>
                    <a:pt x="44018" y="49618"/>
                    <a:pt x="44018" y="50208"/>
                  </a:cubicBezTo>
                  <a:cubicBezTo>
                    <a:pt x="44018" y="50498"/>
                    <a:pt x="44086" y="50572"/>
                    <a:pt x="44192" y="50572"/>
                  </a:cubicBezTo>
                  <a:cubicBezTo>
                    <a:pt x="44302" y="50572"/>
                    <a:pt x="44452" y="50492"/>
                    <a:pt x="44609" y="50492"/>
                  </a:cubicBezTo>
                  <a:cubicBezTo>
                    <a:pt x="44609" y="50409"/>
                    <a:pt x="44632" y="50375"/>
                    <a:pt x="44674" y="50375"/>
                  </a:cubicBezTo>
                  <a:cubicBezTo>
                    <a:pt x="44775" y="50375"/>
                    <a:pt x="44981" y="50581"/>
                    <a:pt x="45199" y="50799"/>
                  </a:cubicBezTo>
                  <a:cubicBezTo>
                    <a:pt x="45199" y="51082"/>
                    <a:pt x="45790" y="51082"/>
                    <a:pt x="45790" y="51390"/>
                  </a:cubicBezTo>
                  <a:cubicBezTo>
                    <a:pt x="45790" y="51390"/>
                    <a:pt x="45790" y="51673"/>
                    <a:pt x="46073" y="51980"/>
                  </a:cubicBezTo>
                  <a:cubicBezTo>
                    <a:pt x="46381" y="51980"/>
                    <a:pt x="46381" y="52264"/>
                    <a:pt x="46664" y="52264"/>
                  </a:cubicBezTo>
                  <a:cubicBezTo>
                    <a:pt x="46971" y="52264"/>
                    <a:pt x="46971" y="52571"/>
                    <a:pt x="46664" y="52854"/>
                  </a:cubicBezTo>
                  <a:cubicBezTo>
                    <a:pt x="46664" y="52854"/>
                    <a:pt x="46664" y="53162"/>
                    <a:pt x="47255" y="53445"/>
                  </a:cubicBezTo>
                  <a:cubicBezTo>
                    <a:pt x="47846" y="53445"/>
                    <a:pt x="47562" y="53752"/>
                    <a:pt x="47846" y="54036"/>
                  </a:cubicBezTo>
                  <a:cubicBezTo>
                    <a:pt x="48436" y="54343"/>
                    <a:pt x="49334" y="55524"/>
                    <a:pt x="49618" y="55808"/>
                  </a:cubicBezTo>
                  <a:cubicBezTo>
                    <a:pt x="49925" y="56115"/>
                    <a:pt x="49925" y="56399"/>
                    <a:pt x="49925" y="56706"/>
                  </a:cubicBezTo>
                  <a:cubicBezTo>
                    <a:pt x="50208" y="56989"/>
                    <a:pt x="49925" y="56989"/>
                    <a:pt x="49925" y="57296"/>
                  </a:cubicBezTo>
                  <a:cubicBezTo>
                    <a:pt x="50067" y="57438"/>
                    <a:pt x="49990" y="57438"/>
                    <a:pt x="49877" y="57438"/>
                  </a:cubicBezTo>
                  <a:cubicBezTo>
                    <a:pt x="49765" y="57438"/>
                    <a:pt x="49618" y="57438"/>
                    <a:pt x="49618" y="57580"/>
                  </a:cubicBezTo>
                  <a:cubicBezTo>
                    <a:pt x="49618" y="57887"/>
                    <a:pt x="49925" y="58478"/>
                    <a:pt x="50208" y="58478"/>
                  </a:cubicBezTo>
                  <a:cubicBezTo>
                    <a:pt x="50799" y="58478"/>
                    <a:pt x="51106" y="59068"/>
                    <a:pt x="51390" y="59352"/>
                  </a:cubicBezTo>
                  <a:cubicBezTo>
                    <a:pt x="51697" y="59659"/>
                    <a:pt x="52287" y="59659"/>
                    <a:pt x="52878" y="59659"/>
                  </a:cubicBezTo>
                  <a:cubicBezTo>
                    <a:pt x="53162" y="59943"/>
                    <a:pt x="53752" y="60250"/>
                    <a:pt x="54343" y="60533"/>
                  </a:cubicBezTo>
                  <a:cubicBezTo>
                    <a:pt x="54934" y="60840"/>
                    <a:pt x="55832" y="61124"/>
                    <a:pt x="56115" y="61431"/>
                  </a:cubicBezTo>
                  <a:cubicBezTo>
                    <a:pt x="56204" y="61513"/>
                    <a:pt x="56317" y="61548"/>
                    <a:pt x="56448" y="61548"/>
                  </a:cubicBezTo>
                  <a:cubicBezTo>
                    <a:pt x="56765" y="61548"/>
                    <a:pt x="57185" y="61342"/>
                    <a:pt x="57604" y="61124"/>
                  </a:cubicBezTo>
                  <a:cubicBezTo>
                    <a:pt x="57718" y="61069"/>
                    <a:pt x="57832" y="61047"/>
                    <a:pt x="57944" y="61047"/>
                  </a:cubicBezTo>
                  <a:cubicBezTo>
                    <a:pt x="58411" y="61047"/>
                    <a:pt x="58840" y="61431"/>
                    <a:pt x="59069" y="61431"/>
                  </a:cubicBezTo>
                  <a:cubicBezTo>
                    <a:pt x="59376" y="61431"/>
                    <a:pt x="59659" y="61715"/>
                    <a:pt x="59966" y="62022"/>
                  </a:cubicBezTo>
                  <a:cubicBezTo>
                    <a:pt x="60250" y="62305"/>
                    <a:pt x="60841" y="62613"/>
                    <a:pt x="60841" y="62896"/>
                  </a:cubicBezTo>
                  <a:lnTo>
                    <a:pt x="62022" y="62896"/>
                  </a:lnTo>
                  <a:cubicBezTo>
                    <a:pt x="62329" y="63203"/>
                    <a:pt x="63203" y="63487"/>
                    <a:pt x="63511" y="63487"/>
                  </a:cubicBezTo>
                  <a:lnTo>
                    <a:pt x="64101" y="63487"/>
                  </a:lnTo>
                  <a:lnTo>
                    <a:pt x="64101" y="63794"/>
                  </a:lnTo>
                  <a:lnTo>
                    <a:pt x="64101" y="64077"/>
                  </a:lnTo>
                  <a:cubicBezTo>
                    <a:pt x="64385" y="64077"/>
                    <a:pt x="64975" y="64975"/>
                    <a:pt x="65283" y="64975"/>
                  </a:cubicBezTo>
                  <a:lnTo>
                    <a:pt x="65566" y="65259"/>
                  </a:lnTo>
                  <a:cubicBezTo>
                    <a:pt x="65566" y="65566"/>
                    <a:pt x="65566" y="65566"/>
                    <a:pt x="65283" y="65566"/>
                  </a:cubicBezTo>
                  <a:cubicBezTo>
                    <a:pt x="65283" y="65849"/>
                    <a:pt x="65283" y="66157"/>
                    <a:pt x="65566" y="66440"/>
                  </a:cubicBezTo>
                  <a:cubicBezTo>
                    <a:pt x="65873" y="66440"/>
                    <a:pt x="65873" y="66157"/>
                    <a:pt x="66157" y="66157"/>
                  </a:cubicBezTo>
                  <a:cubicBezTo>
                    <a:pt x="66157" y="66157"/>
                    <a:pt x="66157" y="66440"/>
                    <a:pt x="66464" y="66440"/>
                  </a:cubicBezTo>
                  <a:cubicBezTo>
                    <a:pt x="66747" y="66440"/>
                    <a:pt x="67055" y="66747"/>
                    <a:pt x="67055" y="67031"/>
                  </a:cubicBezTo>
                  <a:cubicBezTo>
                    <a:pt x="67055" y="67338"/>
                    <a:pt x="67055" y="67338"/>
                    <a:pt x="67338" y="67338"/>
                  </a:cubicBezTo>
                  <a:lnTo>
                    <a:pt x="67645" y="67338"/>
                  </a:lnTo>
                  <a:cubicBezTo>
                    <a:pt x="67929" y="67338"/>
                    <a:pt x="68520" y="67621"/>
                    <a:pt x="68520" y="67929"/>
                  </a:cubicBezTo>
                  <a:cubicBezTo>
                    <a:pt x="68673" y="68070"/>
                    <a:pt x="68821" y="68070"/>
                    <a:pt x="68930" y="68070"/>
                  </a:cubicBezTo>
                  <a:cubicBezTo>
                    <a:pt x="69039" y="68070"/>
                    <a:pt x="69110" y="68070"/>
                    <a:pt x="69110" y="68212"/>
                  </a:cubicBezTo>
                  <a:cubicBezTo>
                    <a:pt x="69213" y="68315"/>
                    <a:pt x="69312" y="68349"/>
                    <a:pt x="69411" y="68349"/>
                  </a:cubicBezTo>
                  <a:cubicBezTo>
                    <a:pt x="69609" y="68349"/>
                    <a:pt x="69803" y="68212"/>
                    <a:pt x="70008" y="68212"/>
                  </a:cubicBezTo>
                  <a:cubicBezTo>
                    <a:pt x="70008" y="67929"/>
                    <a:pt x="69701" y="67929"/>
                    <a:pt x="69701" y="67621"/>
                  </a:cubicBezTo>
                  <a:cubicBezTo>
                    <a:pt x="69701" y="67621"/>
                    <a:pt x="70008" y="67621"/>
                    <a:pt x="70008" y="67338"/>
                  </a:cubicBezTo>
                  <a:cubicBezTo>
                    <a:pt x="70008" y="67031"/>
                    <a:pt x="70599" y="67031"/>
                    <a:pt x="70882" y="67031"/>
                  </a:cubicBezTo>
                  <a:cubicBezTo>
                    <a:pt x="71189" y="67031"/>
                    <a:pt x="71473" y="67338"/>
                    <a:pt x="71189" y="67621"/>
                  </a:cubicBezTo>
                  <a:cubicBezTo>
                    <a:pt x="70882" y="67621"/>
                    <a:pt x="71473" y="68212"/>
                    <a:pt x="71473" y="68519"/>
                  </a:cubicBezTo>
                  <a:lnTo>
                    <a:pt x="71780" y="68519"/>
                  </a:lnTo>
                  <a:cubicBezTo>
                    <a:pt x="72064" y="68803"/>
                    <a:pt x="72064" y="69110"/>
                    <a:pt x="72064" y="69110"/>
                  </a:cubicBezTo>
                  <a:lnTo>
                    <a:pt x="72064" y="69701"/>
                  </a:lnTo>
                  <a:cubicBezTo>
                    <a:pt x="71780" y="69701"/>
                    <a:pt x="72064" y="70882"/>
                    <a:pt x="72064" y="70882"/>
                  </a:cubicBezTo>
                  <a:cubicBezTo>
                    <a:pt x="72371" y="71166"/>
                    <a:pt x="72064" y="71166"/>
                    <a:pt x="72064" y="71473"/>
                  </a:cubicBezTo>
                  <a:cubicBezTo>
                    <a:pt x="71780" y="72063"/>
                    <a:pt x="71780" y="72063"/>
                    <a:pt x="71473" y="72063"/>
                  </a:cubicBezTo>
                  <a:cubicBezTo>
                    <a:pt x="70882" y="72063"/>
                    <a:pt x="71189" y="72654"/>
                    <a:pt x="70882" y="72654"/>
                  </a:cubicBezTo>
                  <a:lnTo>
                    <a:pt x="70882" y="72938"/>
                  </a:lnTo>
                  <a:cubicBezTo>
                    <a:pt x="70882" y="73245"/>
                    <a:pt x="70599" y="73245"/>
                    <a:pt x="70292" y="73245"/>
                  </a:cubicBezTo>
                  <a:cubicBezTo>
                    <a:pt x="70008" y="73245"/>
                    <a:pt x="70008" y="73835"/>
                    <a:pt x="70008" y="73835"/>
                  </a:cubicBezTo>
                  <a:cubicBezTo>
                    <a:pt x="70008" y="74119"/>
                    <a:pt x="69701" y="74119"/>
                    <a:pt x="69701" y="74426"/>
                  </a:cubicBezTo>
                  <a:cubicBezTo>
                    <a:pt x="69417" y="74710"/>
                    <a:pt x="69701" y="74710"/>
                    <a:pt x="69417" y="74710"/>
                  </a:cubicBezTo>
                  <a:cubicBezTo>
                    <a:pt x="69110" y="75017"/>
                    <a:pt x="69110" y="75300"/>
                    <a:pt x="69110" y="75300"/>
                  </a:cubicBezTo>
                  <a:cubicBezTo>
                    <a:pt x="69417" y="75608"/>
                    <a:pt x="69110" y="75891"/>
                    <a:pt x="69110" y="75891"/>
                  </a:cubicBezTo>
                  <a:cubicBezTo>
                    <a:pt x="69110" y="75891"/>
                    <a:pt x="69417" y="76198"/>
                    <a:pt x="69701" y="76198"/>
                  </a:cubicBezTo>
                  <a:cubicBezTo>
                    <a:pt x="69854" y="76340"/>
                    <a:pt x="69931" y="76340"/>
                    <a:pt x="69970" y="76340"/>
                  </a:cubicBezTo>
                  <a:cubicBezTo>
                    <a:pt x="70008" y="76340"/>
                    <a:pt x="70008" y="76340"/>
                    <a:pt x="70008" y="76482"/>
                  </a:cubicBezTo>
                  <a:cubicBezTo>
                    <a:pt x="70008" y="76482"/>
                    <a:pt x="70008" y="76789"/>
                    <a:pt x="69701" y="76789"/>
                  </a:cubicBezTo>
                  <a:lnTo>
                    <a:pt x="68827" y="77663"/>
                  </a:lnTo>
                  <a:cubicBezTo>
                    <a:pt x="68827" y="77970"/>
                    <a:pt x="69110" y="78561"/>
                    <a:pt x="69110" y="78561"/>
                  </a:cubicBezTo>
                  <a:cubicBezTo>
                    <a:pt x="69264" y="78703"/>
                    <a:pt x="69264" y="78703"/>
                    <a:pt x="69225" y="78703"/>
                  </a:cubicBezTo>
                  <a:cubicBezTo>
                    <a:pt x="69187" y="78703"/>
                    <a:pt x="69110" y="78703"/>
                    <a:pt x="69110" y="78844"/>
                  </a:cubicBezTo>
                  <a:cubicBezTo>
                    <a:pt x="69110" y="79152"/>
                    <a:pt x="69701" y="79435"/>
                    <a:pt x="70008" y="79435"/>
                  </a:cubicBezTo>
                  <a:cubicBezTo>
                    <a:pt x="70292" y="79742"/>
                    <a:pt x="70292" y="80333"/>
                    <a:pt x="70599" y="80617"/>
                  </a:cubicBezTo>
                  <a:cubicBezTo>
                    <a:pt x="70882" y="80924"/>
                    <a:pt x="70882" y="81207"/>
                    <a:pt x="71189" y="81798"/>
                  </a:cubicBezTo>
                  <a:cubicBezTo>
                    <a:pt x="71473" y="82696"/>
                    <a:pt x="72064" y="83570"/>
                    <a:pt x="72371" y="84161"/>
                  </a:cubicBezTo>
                  <a:cubicBezTo>
                    <a:pt x="72961" y="84751"/>
                    <a:pt x="72961" y="85058"/>
                    <a:pt x="72961" y="85342"/>
                  </a:cubicBezTo>
                  <a:cubicBezTo>
                    <a:pt x="72961" y="85342"/>
                    <a:pt x="72961" y="85649"/>
                    <a:pt x="73245" y="85933"/>
                  </a:cubicBezTo>
                  <a:cubicBezTo>
                    <a:pt x="73552" y="86240"/>
                    <a:pt x="73836" y="86523"/>
                    <a:pt x="74426" y="86830"/>
                  </a:cubicBezTo>
                  <a:cubicBezTo>
                    <a:pt x="75324" y="87114"/>
                    <a:pt x="76506" y="88012"/>
                    <a:pt x="76789" y="88295"/>
                  </a:cubicBezTo>
                  <a:cubicBezTo>
                    <a:pt x="77096" y="88603"/>
                    <a:pt x="77687" y="88886"/>
                    <a:pt x="77687" y="88886"/>
                  </a:cubicBezTo>
                  <a:lnTo>
                    <a:pt x="77687" y="89193"/>
                  </a:lnTo>
                  <a:lnTo>
                    <a:pt x="77687" y="89784"/>
                  </a:lnTo>
                  <a:cubicBezTo>
                    <a:pt x="77970" y="90067"/>
                    <a:pt x="77970" y="91249"/>
                    <a:pt x="77687" y="91839"/>
                  </a:cubicBezTo>
                  <a:cubicBezTo>
                    <a:pt x="77687" y="92430"/>
                    <a:pt x="77687" y="92737"/>
                    <a:pt x="77380" y="93021"/>
                  </a:cubicBezTo>
                  <a:cubicBezTo>
                    <a:pt x="77380" y="93328"/>
                    <a:pt x="77687" y="93328"/>
                    <a:pt x="77687" y="93612"/>
                  </a:cubicBezTo>
                  <a:cubicBezTo>
                    <a:pt x="77380" y="93612"/>
                    <a:pt x="77380" y="93919"/>
                    <a:pt x="77380" y="94509"/>
                  </a:cubicBezTo>
                  <a:cubicBezTo>
                    <a:pt x="77380" y="95100"/>
                    <a:pt x="77096" y="95974"/>
                    <a:pt x="77096" y="96281"/>
                  </a:cubicBezTo>
                  <a:cubicBezTo>
                    <a:pt x="77096" y="96565"/>
                    <a:pt x="76789" y="96872"/>
                    <a:pt x="77096" y="97156"/>
                  </a:cubicBezTo>
                  <a:cubicBezTo>
                    <a:pt x="77096" y="97463"/>
                    <a:pt x="76789" y="97746"/>
                    <a:pt x="76506" y="97746"/>
                  </a:cubicBezTo>
                  <a:cubicBezTo>
                    <a:pt x="76506" y="98053"/>
                    <a:pt x="76789" y="98644"/>
                    <a:pt x="76789" y="98928"/>
                  </a:cubicBezTo>
                  <a:cubicBezTo>
                    <a:pt x="76789" y="99235"/>
                    <a:pt x="76506" y="99235"/>
                    <a:pt x="76506" y="99825"/>
                  </a:cubicBezTo>
                  <a:cubicBezTo>
                    <a:pt x="76789" y="100109"/>
                    <a:pt x="76506" y="101290"/>
                    <a:pt x="76506" y="101290"/>
                  </a:cubicBezTo>
                  <a:lnTo>
                    <a:pt x="76506" y="101881"/>
                  </a:lnTo>
                  <a:cubicBezTo>
                    <a:pt x="76506" y="102472"/>
                    <a:pt x="76198" y="102472"/>
                    <a:pt x="76198" y="103062"/>
                  </a:cubicBezTo>
                  <a:cubicBezTo>
                    <a:pt x="76198" y="103370"/>
                    <a:pt x="75608" y="104244"/>
                    <a:pt x="75608" y="104551"/>
                  </a:cubicBezTo>
                  <a:cubicBezTo>
                    <a:pt x="75324" y="105142"/>
                    <a:pt x="75324" y="105142"/>
                    <a:pt x="75017" y="105142"/>
                  </a:cubicBezTo>
                  <a:lnTo>
                    <a:pt x="75017" y="105732"/>
                  </a:lnTo>
                  <a:cubicBezTo>
                    <a:pt x="75324" y="106323"/>
                    <a:pt x="75017" y="106606"/>
                    <a:pt x="75017" y="106914"/>
                  </a:cubicBezTo>
                  <a:cubicBezTo>
                    <a:pt x="75324" y="107197"/>
                    <a:pt x="75324" y="107197"/>
                    <a:pt x="75324" y="107788"/>
                  </a:cubicBezTo>
                  <a:cubicBezTo>
                    <a:pt x="75017" y="108095"/>
                    <a:pt x="75017" y="108095"/>
                    <a:pt x="75017" y="108379"/>
                  </a:cubicBezTo>
                  <a:cubicBezTo>
                    <a:pt x="75017" y="108686"/>
                    <a:pt x="74734" y="108969"/>
                    <a:pt x="74734" y="109276"/>
                  </a:cubicBezTo>
                  <a:cubicBezTo>
                    <a:pt x="75017" y="109560"/>
                    <a:pt x="75017" y="109867"/>
                    <a:pt x="74734" y="109867"/>
                  </a:cubicBezTo>
                  <a:cubicBezTo>
                    <a:pt x="74734" y="109867"/>
                    <a:pt x="74426" y="110151"/>
                    <a:pt x="74426" y="110458"/>
                  </a:cubicBezTo>
                  <a:cubicBezTo>
                    <a:pt x="74426" y="111048"/>
                    <a:pt x="74426" y="111048"/>
                    <a:pt x="74734" y="111048"/>
                  </a:cubicBezTo>
                  <a:cubicBezTo>
                    <a:pt x="75324" y="111048"/>
                    <a:pt x="75017" y="109560"/>
                    <a:pt x="75017" y="109560"/>
                  </a:cubicBezTo>
                  <a:cubicBezTo>
                    <a:pt x="75324" y="109560"/>
                    <a:pt x="75324" y="109560"/>
                    <a:pt x="75324" y="109276"/>
                  </a:cubicBezTo>
                  <a:cubicBezTo>
                    <a:pt x="75608" y="109276"/>
                    <a:pt x="75608" y="109560"/>
                    <a:pt x="75608" y="109560"/>
                  </a:cubicBezTo>
                  <a:cubicBezTo>
                    <a:pt x="75915" y="109867"/>
                    <a:pt x="75915" y="109867"/>
                    <a:pt x="75608" y="110151"/>
                  </a:cubicBezTo>
                  <a:cubicBezTo>
                    <a:pt x="75608" y="110151"/>
                    <a:pt x="75915" y="110458"/>
                    <a:pt x="75608" y="110741"/>
                  </a:cubicBezTo>
                  <a:cubicBezTo>
                    <a:pt x="75608" y="111048"/>
                    <a:pt x="75324" y="111048"/>
                    <a:pt x="75324" y="111332"/>
                  </a:cubicBezTo>
                  <a:cubicBezTo>
                    <a:pt x="75608" y="111639"/>
                    <a:pt x="75324" y="111639"/>
                    <a:pt x="75324" y="111923"/>
                  </a:cubicBezTo>
                  <a:cubicBezTo>
                    <a:pt x="75324" y="112230"/>
                    <a:pt x="75608" y="112230"/>
                    <a:pt x="75324" y="112230"/>
                  </a:cubicBezTo>
                  <a:cubicBezTo>
                    <a:pt x="75324" y="112230"/>
                    <a:pt x="75608" y="112513"/>
                    <a:pt x="75324" y="112513"/>
                  </a:cubicBezTo>
                  <a:cubicBezTo>
                    <a:pt x="75017" y="112513"/>
                    <a:pt x="75324" y="112820"/>
                    <a:pt x="75324" y="113104"/>
                  </a:cubicBezTo>
                  <a:cubicBezTo>
                    <a:pt x="75466" y="113258"/>
                    <a:pt x="75389" y="113258"/>
                    <a:pt x="75277" y="113258"/>
                  </a:cubicBezTo>
                  <a:cubicBezTo>
                    <a:pt x="75165" y="113258"/>
                    <a:pt x="75017" y="113258"/>
                    <a:pt x="75017" y="113411"/>
                  </a:cubicBezTo>
                  <a:cubicBezTo>
                    <a:pt x="74734" y="113411"/>
                    <a:pt x="75017" y="113695"/>
                    <a:pt x="75017" y="113695"/>
                  </a:cubicBezTo>
                  <a:cubicBezTo>
                    <a:pt x="75017" y="113797"/>
                    <a:pt x="74986" y="113831"/>
                    <a:pt x="74932" y="113831"/>
                  </a:cubicBezTo>
                  <a:cubicBezTo>
                    <a:pt x="74825" y="113831"/>
                    <a:pt x="74631" y="113695"/>
                    <a:pt x="74426" y="113695"/>
                  </a:cubicBezTo>
                  <a:cubicBezTo>
                    <a:pt x="74426" y="113411"/>
                    <a:pt x="74734" y="113411"/>
                    <a:pt x="75017" y="113104"/>
                  </a:cubicBezTo>
                  <a:cubicBezTo>
                    <a:pt x="75017" y="112820"/>
                    <a:pt x="74734" y="112513"/>
                    <a:pt x="74426" y="112513"/>
                  </a:cubicBezTo>
                  <a:cubicBezTo>
                    <a:pt x="74143" y="112513"/>
                    <a:pt x="74734" y="112820"/>
                    <a:pt x="74734" y="113104"/>
                  </a:cubicBezTo>
                  <a:cubicBezTo>
                    <a:pt x="74734" y="113258"/>
                    <a:pt x="74586" y="113258"/>
                    <a:pt x="74474" y="113258"/>
                  </a:cubicBezTo>
                  <a:cubicBezTo>
                    <a:pt x="74361" y="113258"/>
                    <a:pt x="74285" y="113258"/>
                    <a:pt x="74426" y="113411"/>
                  </a:cubicBezTo>
                  <a:cubicBezTo>
                    <a:pt x="74426" y="113553"/>
                    <a:pt x="74355" y="113553"/>
                    <a:pt x="74246" y="113553"/>
                  </a:cubicBezTo>
                  <a:cubicBezTo>
                    <a:pt x="74137" y="113553"/>
                    <a:pt x="73989" y="113553"/>
                    <a:pt x="73836" y="113695"/>
                  </a:cubicBezTo>
                  <a:cubicBezTo>
                    <a:pt x="73552" y="113695"/>
                    <a:pt x="74143" y="114002"/>
                    <a:pt x="73836" y="114002"/>
                  </a:cubicBezTo>
                  <a:lnTo>
                    <a:pt x="73245" y="114593"/>
                  </a:lnTo>
                  <a:lnTo>
                    <a:pt x="73552" y="114593"/>
                  </a:lnTo>
                  <a:cubicBezTo>
                    <a:pt x="73552" y="114439"/>
                    <a:pt x="73623" y="114362"/>
                    <a:pt x="73694" y="114362"/>
                  </a:cubicBezTo>
                  <a:cubicBezTo>
                    <a:pt x="73765" y="114362"/>
                    <a:pt x="73836" y="114439"/>
                    <a:pt x="73836" y="114593"/>
                  </a:cubicBezTo>
                  <a:cubicBezTo>
                    <a:pt x="73938" y="114687"/>
                    <a:pt x="74006" y="114719"/>
                    <a:pt x="74062" y="114719"/>
                  </a:cubicBezTo>
                  <a:cubicBezTo>
                    <a:pt x="74174" y="114719"/>
                    <a:pt x="74237" y="114593"/>
                    <a:pt x="74426" y="114593"/>
                  </a:cubicBezTo>
                  <a:cubicBezTo>
                    <a:pt x="74734" y="114593"/>
                    <a:pt x="74734" y="114876"/>
                    <a:pt x="74426" y="114876"/>
                  </a:cubicBezTo>
                  <a:cubicBezTo>
                    <a:pt x="74426" y="114876"/>
                    <a:pt x="74143" y="115183"/>
                    <a:pt x="74143" y="115467"/>
                  </a:cubicBezTo>
                  <a:cubicBezTo>
                    <a:pt x="74143" y="115569"/>
                    <a:pt x="74208" y="115603"/>
                    <a:pt x="74306" y="115603"/>
                  </a:cubicBezTo>
                  <a:cubicBezTo>
                    <a:pt x="74503" y="115603"/>
                    <a:pt x="74828" y="115467"/>
                    <a:pt x="75017" y="115467"/>
                  </a:cubicBezTo>
                  <a:cubicBezTo>
                    <a:pt x="75235" y="115685"/>
                    <a:pt x="75144" y="115891"/>
                    <a:pt x="75072" y="115891"/>
                  </a:cubicBezTo>
                  <a:cubicBezTo>
                    <a:pt x="75043" y="115891"/>
                    <a:pt x="75017" y="115856"/>
                    <a:pt x="75017" y="115774"/>
                  </a:cubicBezTo>
                  <a:cubicBezTo>
                    <a:pt x="74828" y="115774"/>
                    <a:pt x="74765" y="115637"/>
                    <a:pt x="74653" y="115637"/>
                  </a:cubicBezTo>
                  <a:cubicBezTo>
                    <a:pt x="74597" y="115637"/>
                    <a:pt x="74529" y="115671"/>
                    <a:pt x="74426" y="115774"/>
                  </a:cubicBezTo>
                  <a:cubicBezTo>
                    <a:pt x="74426" y="115868"/>
                    <a:pt x="74395" y="115900"/>
                    <a:pt x="74341" y="115900"/>
                  </a:cubicBezTo>
                  <a:cubicBezTo>
                    <a:pt x="74235" y="115900"/>
                    <a:pt x="74040" y="115774"/>
                    <a:pt x="73836" y="115774"/>
                  </a:cubicBezTo>
                  <a:cubicBezTo>
                    <a:pt x="73836" y="115774"/>
                    <a:pt x="73245" y="116057"/>
                    <a:pt x="73552" y="116365"/>
                  </a:cubicBezTo>
                  <a:cubicBezTo>
                    <a:pt x="73552" y="116365"/>
                    <a:pt x="73552" y="116648"/>
                    <a:pt x="73836" y="116648"/>
                  </a:cubicBezTo>
                  <a:lnTo>
                    <a:pt x="74143" y="116365"/>
                  </a:lnTo>
                  <a:cubicBezTo>
                    <a:pt x="74143" y="116211"/>
                    <a:pt x="74214" y="116134"/>
                    <a:pt x="74285" y="116134"/>
                  </a:cubicBezTo>
                  <a:cubicBezTo>
                    <a:pt x="74355" y="116134"/>
                    <a:pt x="74426" y="116211"/>
                    <a:pt x="74426" y="116365"/>
                  </a:cubicBezTo>
                  <a:cubicBezTo>
                    <a:pt x="74426" y="116648"/>
                    <a:pt x="74143" y="116648"/>
                    <a:pt x="74143" y="116648"/>
                  </a:cubicBezTo>
                  <a:cubicBezTo>
                    <a:pt x="74143" y="116955"/>
                    <a:pt x="73836" y="116955"/>
                    <a:pt x="73552" y="117239"/>
                  </a:cubicBezTo>
                  <a:cubicBezTo>
                    <a:pt x="73552" y="117239"/>
                    <a:pt x="73552" y="117546"/>
                    <a:pt x="73836" y="117546"/>
                  </a:cubicBezTo>
                  <a:cubicBezTo>
                    <a:pt x="74143" y="117546"/>
                    <a:pt x="73836" y="117829"/>
                    <a:pt x="74143" y="117829"/>
                  </a:cubicBezTo>
                  <a:cubicBezTo>
                    <a:pt x="74143" y="117829"/>
                    <a:pt x="74426" y="117546"/>
                    <a:pt x="74143" y="117546"/>
                  </a:cubicBezTo>
                  <a:cubicBezTo>
                    <a:pt x="74143" y="117239"/>
                    <a:pt x="74426" y="116955"/>
                    <a:pt x="74734" y="116955"/>
                  </a:cubicBezTo>
                  <a:cubicBezTo>
                    <a:pt x="74734" y="117239"/>
                    <a:pt x="74426" y="117546"/>
                    <a:pt x="74426" y="117546"/>
                  </a:cubicBezTo>
                  <a:lnTo>
                    <a:pt x="74426" y="118137"/>
                  </a:lnTo>
                  <a:cubicBezTo>
                    <a:pt x="74426" y="118420"/>
                    <a:pt x="74143" y="118420"/>
                    <a:pt x="74143" y="118420"/>
                  </a:cubicBezTo>
                  <a:cubicBezTo>
                    <a:pt x="74143" y="118727"/>
                    <a:pt x="73552" y="118727"/>
                    <a:pt x="73836" y="118727"/>
                  </a:cubicBezTo>
                  <a:cubicBezTo>
                    <a:pt x="74143" y="119011"/>
                    <a:pt x="73836" y="119011"/>
                    <a:pt x="73836" y="119318"/>
                  </a:cubicBezTo>
                  <a:cubicBezTo>
                    <a:pt x="74143" y="119318"/>
                    <a:pt x="74143" y="119011"/>
                    <a:pt x="74426" y="119011"/>
                  </a:cubicBezTo>
                  <a:cubicBezTo>
                    <a:pt x="74426" y="119164"/>
                    <a:pt x="74426" y="119241"/>
                    <a:pt x="74465" y="119241"/>
                  </a:cubicBezTo>
                  <a:cubicBezTo>
                    <a:pt x="74503" y="119241"/>
                    <a:pt x="74580" y="119164"/>
                    <a:pt x="74734" y="119011"/>
                  </a:cubicBezTo>
                  <a:cubicBezTo>
                    <a:pt x="75017" y="119011"/>
                    <a:pt x="75017" y="119318"/>
                    <a:pt x="74734" y="119318"/>
                  </a:cubicBezTo>
                  <a:lnTo>
                    <a:pt x="74426" y="119601"/>
                  </a:lnTo>
                  <a:cubicBezTo>
                    <a:pt x="74580" y="119755"/>
                    <a:pt x="74728" y="119755"/>
                    <a:pt x="74837" y="119755"/>
                  </a:cubicBezTo>
                  <a:cubicBezTo>
                    <a:pt x="74946" y="119755"/>
                    <a:pt x="75017" y="119755"/>
                    <a:pt x="75017" y="119909"/>
                  </a:cubicBezTo>
                  <a:cubicBezTo>
                    <a:pt x="75017" y="119909"/>
                    <a:pt x="75324" y="119909"/>
                    <a:pt x="75324" y="119601"/>
                  </a:cubicBezTo>
                  <a:cubicBezTo>
                    <a:pt x="75324" y="119601"/>
                    <a:pt x="75608" y="119601"/>
                    <a:pt x="75608" y="119909"/>
                  </a:cubicBezTo>
                  <a:cubicBezTo>
                    <a:pt x="75915" y="120192"/>
                    <a:pt x="75324" y="120192"/>
                    <a:pt x="75017" y="120192"/>
                  </a:cubicBezTo>
                  <a:cubicBezTo>
                    <a:pt x="74734" y="120192"/>
                    <a:pt x="74734" y="120499"/>
                    <a:pt x="74734" y="120499"/>
                  </a:cubicBezTo>
                  <a:cubicBezTo>
                    <a:pt x="74828" y="120594"/>
                    <a:pt x="74925" y="120625"/>
                    <a:pt x="75013" y="120625"/>
                  </a:cubicBezTo>
                  <a:cubicBezTo>
                    <a:pt x="75188" y="120625"/>
                    <a:pt x="75324" y="120499"/>
                    <a:pt x="75324" y="120499"/>
                  </a:cubicBezTo>
                  <a:cubicBezTo>
                    <a:pt x="75466" y="120346"/>
                    <a:pt x="75761" y="120269"/>
                    <a:pt x="76021" y="120269"/>
                  </a:cubicBezTo>
                  <a:cubicBezTo>
                    <a:pt x="76281" y="120269"/>
                    <a:pt x="76506" y="120346"/>
                    <a:pt x="76506" y="120499"/>
                  </a:cubicBezTo>
                  <a:cubicBezTo>
                    <a:pt x="76647" y="120641"/>
                    <a:pt x="76571" y="120641"/>
                    <a:pt x="76458" y="120641"/>
                  </a:cubicBezTo>
                  <a:cubicBezTo>
                    <a:pt x="76346" y="120641"/>
                    <a:pt x="76198" y="120641"/>
                    <a:pt x="76198" y="120783"/>
                  </a:cubicBezTo>
                  <a:lnTo>
                    <a:pt x="75608" y="120783"/>
                  </a:lnTo>
                  <a:cubicBezTo>
                    <a:pt x="75608" y="120701"/>
                    <a:pt x="75584" y="120666"/>
                    <a:pt x="75550" y="120666"/>
                  </a:cubicBezTo>
                  <a:cubicBezTo>
                    <a:pt x="75467" y="120666"/>
                    <a:pt x="75324" y="120872"/>
                    <a:pt x="75324" y="121090"/>
                  </a:cubicBezTo>
                  <a:cubicBezTo>
                    <a:pt x="75017" y="121374"/>
                    <a:pt x="75017" y="121374"/>
                    <a:pt x="75324" y="121374"/>
                  </a:cubicBezTo>
                  <a:cubicBezTo>
                    <a:pt x="75608" y="121374"/>
                    <a:pt x="75324" y="121090"/>
                    <a:pt x="75915" y="121090"/>
                  </a:cubicBezTo>
                  <a:cubicBezTo>
                    <a:pt x="76391" y="121090"/>
                    <a:pt x="76668" y="120706"/>
                    <a:pt x="76757" y="120706"/>
                  </a:cubicBezTo>
                  <a:cubicBezTo>
                    <a:pt x="76778" y="120706"/>
                    <a:pt x="76789" y="120728"/>
                    <a:pt x="76789" y="120783"/>
                  </a:cubicBezTo>
                  <a:cubicBezTo>
                    <a:pt x="77007" y="121001"/>
                    <a:pt x="76773" y="121207"/>
                    <a:pt x="76509" y="121207"/>
                  </a:cubicBezTo>
                  <a:cubicBezTo>
                    <a:pt x="76401" y="121207"/>
                    <a:pt x="76288" y="121172"/>
                    <a:pt x="76198" y="121090"/>
                  </a:cubicBezTo>
                  <a:cubicBezTo>
                    <a:pt x="75915" y="121090"/>
                    <a:pt x="75915" y="121374"/>
                    <a:pt x="75915" y="121681"/>
                  </a:cubicBezTo>
                  <a:cubicBezTo>
                    <a:pt x="75915" y="121763"/>
                    <a:pt x="75865" y="121798"/>
                    <a:pt x="75787" y="121798"/>
                  </a:cubicBezTo>
                  <a:cubicBezTo>
                    <a:pt x="75596" y="121798"/>
                    <a:pt x="75235" y="121591"/>
                    <a:pt x="75017" y="121374"/>
                  </a:cubicBezTo>
                  <a:cubicBezTo>
                    <a:pt x="74734" y="121374"/>
                    <a:pt x="74734" y="121681"/>
                    <a:pt x="75017" y="121964"/>
                  </a:cubicBezTo>
                  <a:cubicBezTo>
                    <a:pt x="75171" y="122118"/>
                    <a:pt x="75247" y="122118"/>
                    <a:pt x="75321" y="122118"/>
                  </a:cubicBezTo>
                  <a:cubicBezTo>
                    <a:pt x="75395" y="122118"/>
                    <a:pt x="75466" y="122118"/>
                    <a:pt x="75608" y="122271"/>
                  </a:cubicBezTo>
                  <a:cubicBezTo>
                    <a:pt x="75813" y="122271"/>
                    <a:pt x="75881" y="122397"/>
                    <a:pt x="75988" y="122397"/>
                  </a:cubicBezTo>
                  <a:cubicBezTo>
                    <a:pt x="76041" y="122397"/>
                    <a:pt x="76104" y="122366"/>
                    <a:pt x="76198" y="122271"/>
                  </a:cubicBezTo>
                  <a:cubicBezTo>
                    <a:pt x="75997" y="122053"/>
                    <a:pt x="76082" y="121847"/>
                    <a:pt x="76257" y="121847"/>
                  </a:cubicBezTo>
                  <a:cubicBezTo>
                    <a:pt x="76329" y="121847"/>
                    <a:pt x="76416" y="121882"/>
                    <a:pt x="76506" y="121964"/>
                  </a:cubicBezTo>
                  <a:cubicBezTo>
                    <a:pt x="76789" y="121964"/>
                    <a:pt x="77096" y="121681"/>
                    <a:pt x="77096" y="121374"/>
                  </a:cubicBezTo>
                  <a:cubicBezTo>
                    <a:pt x="76789" y="120783"/>
                    <a:pt x="77380" y="120783"/>
                    <a:pt x="77687" y="120499"/>
                  </a:cubicBezTo>
                  <a:cubicBezTo>
                    <a:pt x="78278" y="120499"/>
                    <a:pt x="77970" y="120783"/>
                    <a:pt x="77687" y="121090"/>
                  </a:cubicBezTo>
                  <a:cubicBezTo>
                    <a:pt x="77380" y="121090"/>
                    <a:pt x="77380" y="121090"/>
                    <a:pt x="77380" y="121374"/>
                  </a:cubicBezTo>
                  <a:cubicBezTo>
                    <a:pt x="77482" y="121476"/>
                    <a:pt x="77582" y="121510"/>
                    <a:pt x="77681" y="121510"/>
                  </a:cubicBezTo>
                  <a:cubicBezTo>
                    <a:pt x="77879" y="121510"/>
                    <a:pt x="78073" y="121374"/>
                    <a:pt x="78278" y="121374"/>
                  </a:cubicBezTo>
                  <a:cubicBezTo>
                    <a:pt x="78561" y="121681"/>
                    <a:pt x="77970" y="121681"/>
                    <a:pt x="77687" y="121681"/>
                  </a:cubicBezTo>
                  <a:cubicBezTo>
                    <a:pt x="77687" y="121964"/>
                    <a:pt x="78278" y="122271"/>
                    <a:pt x="77970" y="122271"/>
                  </a:cubicBezTo>
                  <a:cubicBezTo>
                    <a:pt x="77931" y="122311"/>
                    <a:pt x="77897" y="122328"/>
                    <a:pt x="77867" y="122328"/>
                  </a:cubicBezTo>
                  <a:cubicBezTo>
                    <a:pt x="77681" y="122328"/>
                    <a:pt x="77644" y="121681"/>
                    <a:pt x="77380" y="121681"/>
                  </a:cubicBezTo>
                  <a:cubicBezTo>
                    <a:pt x="77380" y="121681"/>
                    <a:pt x="77096" y="121681"/>
                    <a:pt x="77380" y="122271"/>
                  </a:cubicBezTo>
                  <a:cubicBezTo>
                    <a:pt x="77380" y="122354"/>
                    <a:pt x="77356" y="122388"/>
                    <a:pt x="77322" y="122388"/>
                  </a:cubicBezTo>
                  <a:cubicBezTo>
                    <a:pt x="77239" y="122388"/>
                    <a:pt x="77096" y="122182"/>
                    <a:pt x="77096" y="121964"/>
                  </a:cubicBezTo>
                  <a:cubicBezTo>
                    <a:pt x="76789" y="121964"/>
                    <a:pt x="76506" y="122271"/>
                    <a:pt x="76789" y="122271"/>
                  </a:cubicBezTo>
                  <a:cubicBezTo>
                    <a:pt x="76943" y="122413"/>
                    <a:pt x="76795" y="122413"/>
                    <a:pt x="76609" y="122413"/>
                  </a:cubicBezTo>
                  <a:cubicBezTo>
                    <a:pt x="76423" y="122413"/>
                    <a:pt x="76198" y="122413"/>
                    <a:pt x="76198" y="122555"/>
                  </a:cubicBezTo>
                  <a:cubicBezTo>
                    <a:pt x="76198" y="122856"/>
                    <a:pt x="76278" y="122930"/>
                    <a:pt x="76394" y="122930"/>
                  </a:cubicBezTo>
                  <a:cubicBezTo>
                    <a:pt x="76506" y="122930"/>
                    <a:pt x="76650" y="122862"/>
                    <a:pt x="76789" y="122862"/>
                  </a:cubicBezTo>
                  <a:cubicBezTo>
                    <a:pt x="77096" y="122862"/>
                    <a:pt x="77096" y="123453"/>
                    <a:pt x="77380" y="123453"/>
                  </a:cubicBezTo>
                  <a:cubicBezTo>
                    <a:pt x="77423" y="123492"/>
                    <a:pt x="77454" y="123509"/>
                    <a:pt x="77476" y="123509"/>
                  </a:cubicBezTo>
                  <a:cubicBezTo>
                    <a:pt x="77613" y="123509"/>
                    <a:pt x="77423" y="122862"/>
                    <a:pt x="77687" y="122862"/>
                  </a:cubicBezTo>
                  <a:cubicBezTo>
                    <a:pt x="77970" y="122862"/>
                    <a:pt x="77687" y="123453"/>
                    <a:pt x="78278" y="123736"/>
                  </a:cubicBezTo>
                  <a:cubicBezTo>
                    <a:pt x="78561" y="123736"/>
                    <a:pt x="78278" y="123453"/>
                    <a:pt x="78561" y="123453"/>
                  </a:cubicBezTo>
                  <a:cubicBezTo>
                    <a:pt x="78561" y="123408"/>
                    <a:pt x="78568" y="123389"/>
                    <a:pt x="78580" y="123389"/>
                  </a:cubicBezTo>
                  <a:cubicBezTo>
                    <a:pt x="78650" y="123389"/>
                    <a:pt x="78910" y="124043"/>
                    <a:pt x="79152" y="124043"/>
                  </a:cubicBezTo>
                  <a:cubicBezTo>
                    <a:pt x="79459" y="124043"/>
                    <a:pt x="79459" y="123736"/>
                    <a:pt x="79152" y="123453"/>
                  </a:cubicBezTo>
                  <a:cubicBezTo>
                    <a:pt x="79057" y="123350"/>
                    <a:pt x="79060" y="123316"/>
                    <a:pt x="79116" y="123316"/>
                  </a:cubicBezTo>
                  <a:cubicBezTo>
                    <a:pt x="79228" y="123316"/>
                    <a:pt x="79554" y="123453"/>
                    <a:pt x="79743" y="123453"/>
                  </a:cubicBezTo>
                  <a:lnTo>
                    <a:pt x="80050" y="123453"/>
                  </a:lnTo>
                  <a:cubicBezTo>
                    <a:pt x="80050" y="123299"/>
                    <a:pt x="80121" y="123222"/>
                    <a:pt x="80191" y="123222"/>
                  </a:cubicBezTo>
                  <a:cubicBezTo>
                    <a:pt x="80262" y="123222"/>
                    <a:pt x="80333" y="123299"/>
                    <a:pt x="80333" y="123453"/>
                  </a:cubicBezTo>
                  <a:lnTo>
                    <a:pt x="80640" y="123453"/>
                  </a:lnTo>
                  <a:cubicBezTo>
                    <a:pt x="80924" y="123146"/>
                    <a:pt x="81231" y="123146"/>
                    <a:pt x="81515" y="123146"/>
                  </a:cubicBezTo>
                  <a:cubicBezTo>
                    <a:pt x="81822" y="122862"/>
                    <a:pt x="81515" y="122862"/>
                    <a:pt x="81231" y="122862"/>
                  </a:cubicBezTo>
                  <a:cubicBezTo>
                    <a:pt x="80640" y="122862"/>
                    <a:pt x="79743" y="121964"/>
                    <a:pt x="79459" y="121681"/>
                  </a:cubicBezTo>
                  <a:cubicBezTo>
                    <a:pt x="79152" y="121681"/>
                    <a:pt x="79459" y="121374"/>
                    <a:pt x="79152" y="121374"/>
                  </a:cubicBezTo>
                  <a:cubicBezTo>
                    <a:pt x="78868" y="121374"/>
                    <a:pt x="79152" y="121090"/>
                    <a:pt x="79152" y="121090"/>
                  </a:cubicBezTo>
                  <a:cubicBezTo>
                    <a:pt x="79459" y="121090"/>
                    <a:pt x="79152" y="120783"/>
                    <a:pt x="78868" y="120499"/>
                  </a:cubicBezTo>
                  <a:cubicBezTo>
                    <a:pt x="78718" y="120499"/>
                    <a:pt x="78573" y="120567"/>
                    <a:pt x="78465" y="120567"/>
                  </a:cubicBezTo>
                  <a:cubicBezTo>
                    <a:pt x="78351" y="120567"/>
                    <a:pt x="78278" y="120494"/>
                    <a:pt x="78278" y="120192"/>
                  </a:cubicBezTo>
                  <a:cubicBezTo>
                    <a:pt x="78467" y="120192"/>
                    <a:pt x="78666" y="120329"/>
                    <a:pt x="78862" y="120329"/>
                  </a:cubicBezTo>
                  <a:cubicBezTo>
                    <a:pt x="78960" y="120329"/>
                    <a:pt x="79057" y="120295"/>
                    <a:pt x="79152" y="120192"/>
                  </a:cubicBezTo>
                  <a:lnTo>
                    <a:pt x="78561" y="119601"/>
                  </a:lnTo>
                  <a:lnTo>
                    <a:pt x="78561" y="119011"/>
                  </a:lnTo>
                  <a:cubicBezTo>
                    <a:pt x="78561" y="118727"/>
                    <a:pt x="78561" y="118420"/>
                    <a:pt x="78868" y="118137"/>
                  </a:cubicBezTo>
                  <a:cubicBezTo>
                    <a:pt x="78868" y="118137"/>
                    <a:pt x="78868" y="117829"/>
                    <a:pt x="79152" y="117829"/>
                  </a:cubicBezTo>
                  <a:cubicBezTo>
                    <a:pt x="79459" y="117829"/>
                    <a:pt x="79743" y="117829"/>
                    <a:pt x="79743" y="117239"/>
                  </a:cubicBezTo>
                  <a:cubicBezTo>
                    <a:pt x="79743" y="116955"/>
                    <a:pt x="79743" y="116648"/>
                    <a:pt x="80333" y="116365"/>
                  </a:cubicBezTo>
                  <a:cubicBezTo>
                    <a:pt x="80640" y="116057"/>
                    <a:pt x="81231" y="115774"/>
                    <a:pt x="81231" y="115774"/>
                  </a:cubicBezTo>
                  <a:cubicBezTo>
                    <a:pt x="80924" y="115467"/>
                    <a:pt x="81231" y="115183"/>
                    <a:pt x="81231" y="114876"/>
                  </a:cubicBezTo>
                  <a:cubicBezTo>
                    <a:pt x="81231" y="114876"/>
                    <a:pt x="80640" y="114876"/>
                    <a:pt x="80333" y="114593"/>
                  </a:cubicBezTo>
                  <a:cubicBezTo>
                    <a:pt x="80333" y="114593"/>
                    <a:pt x="79459" y="114285"/>
                    <a:pt x="80050" y="113411"/>
                  </a:cubicBezTo>
                  <a:cubicBezTo>
                    <a:pt x="80333" y="112820"/>
                    <a:pt x="80924" y="112820"/>
                    <a:pt x="81231" y="112820"/>
                  </a:cubicBezTo>
                  <a:cubicBezTo>
                    <a:pt x="81515" y="112820"/>
                    <a:pt x="81231" y="112513"/>
                    <a:pt x="81515" y="112230"/>
                  </a:cubicBezTo>
                  <a:lnTo>
                    <a:pt x="81515" y="111923"/>
                  </a:lnTo>
                  <a:cubicBezTo>
                    <a:pt x="81515" y="111639"/>
                    <a:pt x="81515" y="111048"/>
                    <a:pt x="81822" y="111048"/>
                  </a:cubicBezTo>
                  <a:cubicBezTo>
                    <a:pt x="82412" y="111048"/>
                    <a:pt x="82412" y="110741"/>
                    <a:pt x="82105" y="110741"/>
                  </a:cubicBezTo>
                  <a:cubicBezTo>
                    <a:pt x="82105" y="110741"/>
                    <a:pt x="81822" y="110458"/>
                    <a:pt x="82105" y="110458"/>
                  </a:cubicBezTo>
                  <a:cubicBezTo>
                    <a:pt x="82412" y="110458"/>
                    <a:pt x="82412" y="110741"/>
                    <a:pt x="82696" y="110741"/>
                  </a:cubicBezTo>
                  <a:cubicBezTo>
                    <a:pt x="83003" y="110741"/>
                    <a:pt x="83287" y="110151"/>
                    <a:pt x="83003" y="110151"/>
                  </a:cubicBezTo>
                  <a:cubicBezTo>
                    <a:pt x="82901" y="110056"/>
                    <a:pt x="82832" y="110025"/>
                    <a:pt x="82776" y="110025"/>
                  </a:cubicBezTo>
                  <a:cubicBezTo>
                    <a:pt x="82664" y="110025"/>
                    <a:pt x="82601" y="110151"/>
                    <a:pt x="82412" y="110151"/>
                  </a:cubicBezTo>
                  <a:lnTo>
                    <a:pt x="82105" y="109867"/>
                  </a:lnTo>
                  <a:cubicBezTo>
                    <a:pt x="81822" y="109867"/>
                    <a:pt x="81822" y="109560"/>
                    <a:pt x="81822" y="109276"/>
                  </a:cubicBezTo>
                  <a:lnTo>
                    <a:pt x="81822" y="108686"/>
                  </a:lnTo>
                  <a:cubicBezTo>
                    <a:pt x="81822" y="108622"/>
                    <a:pt x="81859" y="108597"/>
                    <a:pt x="81921" y="108597"/>
                  </a:cubicBezTo>
                  <a:cubicBezTo>
                    <a:pt x="82158" y="108597"/>
                    <a:pt x="82759" y="108969"/>
                    <a:pt x="83003" y="108969"/>
                  </a:cubicBezTo>
                  <a:cubicBezTo>
                    <a:pt x="83594" y="108969"/>
                    <a:pt x="83877" y="108686"/>
                    <a:pt x="83877" y="108686"/>
                  </a:cubicBezTo>
                  <a:cubicBezTo>
                    <a:pt x="83877" y="108379"/>
                    <a:pt x="83877" y="108095"/>
                    <a:pt x="84184" y="107788"/>
                  </a:cubicBezTo>
                  <a:cubicBezTo>
                    <a:pt x="84468" y="107504"/>
                    <a:pt x="84184" y="107504"/>
                    <a:pt x="84184" y="107197"/>
                  </a:cubicBezTo>
                  <a:cubicBezTo>
                    <a:pt x="83877" y="106914"/>
                    <a:pt x="84184" y="106914"/>
                    <a:pt x="84184" y="106914"/>
                  </a:cubicBezTo>
                  <a:lnTo>
                    <a:pt x="86240" y="106914"/>
                  </a:lnTo>
                  <a:cubicBezTo>
                    <a:pt x="87138" y="106606"/>
                    <a:pt x="87729" y="106323"/>
                    <a:pt x="87729" y="106016"/>
                  </a:cubicBezTo>
                  <a:cubicBezTo>
                    <a:pt x="88012" y="105732"/>
                    <a:pt x="88319" y="105142"/>
                    <a:pt x="88603" y="105142"/>
                  </a:cubicBezTo>
                  <a:cubicBezTo>
                    <a:pt x="88603" y="104834"/>
                    <a:pt x="88603" y="104551"/>
                    <a:pt x="88319" y="104551"/>
                  </a:cubicBezTo>
                  <a:cubicBezTo>
                    <a:pt x="88012" y="104551"/>
                    <a:pt x="88012" y="103960"/>
                    <a:pt x="88012" y="103653"/>
                  </a:cubicBezTo>
                  <a:cubicBezTo>
                    <a:pt x="88319" y="103653"/>
                    <a:pt x="88012" y="103370"/>
                    <a:pt x="87729" y="103370"/>
                  </a:cubicBezTo>
                  <a:cubicBezTo>
                    <a:pt x="87421" y="103370"/>
                    <a:pt x="86831" y="103062"/>
                    <a:pt x="87138" y="102779"/>
                  </a:cubicBezTo>
                  <a:lnTo>
                    <a:pt x="87729" y="102779"/>
                  </a:lnTo>
                  <a:cubicBezTo>
                    <a:pt x="88012" y="102779"/>
                    <a:pt x="88319" y="103062"/>
                    <a:pt x="88603" y="103062"/>
                  </a:cubicBezTo>
                  <a:cubicBezTo>
                    <a:pt x="88800" y="103165"/>
                    <a:pt x="88899" y="103199"/>
                    <a:pt x="88955" y="103199"/>
                  </a:cubicBezTo>
                  <a:cubicBezTo>
                    <a:pt x="89067" y="103199"/>
                    <a:pt x="89004" y="103062"/>
                    <a:pt x="89194" y="103062"/>
                  </a:cubicBezTo>
                  <a:cubicBezTo>
                    <a:pt x="89587" y="103062"/>
                    <a:pt x="89855" y="103199"/>
                    <a:pt x="90165" y="103199"/>
                  </a:cubicBezTo>
                  <a:cubicBezTo>
                    <a:pt x="90320" y="103199"/>
                    <a:pt x="90485" y="103165"/>
                    <a:pt x="90682" y="103062"/>
                  </a:cubicBezTo>
                  <a:cubicBezTo>
                    <a:pt x="90682" y="102779"/>
                    <a:pt x="90966" y="102472"/>
                    <a:pt x="91273" y="102188"/>
                  </a:cubicBezTo>
                  <a:cubicBezTo>
                    <a:pt x="91273" y="102188"/>
                    <a:pt x="91273" y="101881"/>
                    <a:pt x="91556" y="101881"/>
                  </a:cubicBezTo>
                  <a:cubicBezTo>
                    <a:pt x="92147" y="101598"/>
                    <a:pt x="91863" y="101290"/>
                    <a:pt x="92147" y="101007"/>
                  </a:cubicBezTo>
                  <a:cubicBezTo>
                    <a:pt x="92454" y="100416"/>
                    <a:pt x="92147" y="100416"/>
                    <a:pt x="92454" y="99825"/>
                  </a:cubicBezTo>
                  <a:cubicBezTo>
                    <a:pt x="93045" y="99518"/>
                    <a:pt x="92454" y="99235"/>
                    <a:pt x="93045" y="99235"/>
                  </a:cubicBezTo>
                  <a:cubicBezTo>
                    <a:pt x="93121" y="99152"/>
                    <a:pt x="93177" y="99114"/>
                    <a:pt x="93212" y="99114"/>
                  </a:cubicBezTo>
                  <a:cubicBezTo>
                    <a:pt x="93308" y="99114"/>
                    <a:pt x="93252" y="99394"/>
                    <a:pt x="93045" y="99825"/>
                  </a:cubicBezTo>
                  <a:cubicBezTo>
                    <a:pt x="92702" y="100169"/>
                    <a:pt x="92558" y="100312"/>
                    <a:pt x="92613" y="100312"/>
                  </a:cubicBezTo>
                  <a:cubicBezTo>
                    <a:pt x="92653" y="100312"/>
                    <a:pt x="92797" y="100238"/>
                    <a:pt x="93045" y="100109"/>
                  </a:cubicBezTo>
                  <a:cubicBezTo>
                    <a:pt x="93635" y="99825"/>
                    <a:pt x="93635" y="99235"/>
                    <a:pt x="93919" y="98644"/>
                  </a:cubicBezTo>
                  <a:cubicBezTo>
                    <a:pt x="94226" y="98053"/>
                    <a:pt x="94510" y="97746"/>
                    <a:pt x="94817" y="97746"/>
                  </a:cubicBezTo>
                  <a:cubicBezTo>
                    <a:pt x="95100" y="97746"/>
                    <a:pt x="95100" y="96872"/>
                    <a:pt x="95100" y="96565"/>
                  </a:cubicBezTo>
                  <a:cubicBezTo>
                    <a:pt x="95100" y="95974"/>
                    <a:pt x="94817" y="95691"/>
                    <a:pt x="95100" y="95384"/>
                  </a:cubicBezTo>
                  <a:cubicBezTo>
                    <a:pt x="95408" y="95100"/>
                    <a:pt x="95100" y="94793"/>
                    <a:pt x="95408" y="94793"/>
                  </a:cubicBezTo>
                  <a:cubicBezTo>
                    <a:pt x="95691" y="94793"/>
                    <a:pt x="95998" y="94509"/>
                    <a:pt x="96282" y="93919"/>
                  </a:cubicBezTo>
                  <a:cubicBezTo>
                    <a:pt x="96872" y="93612"/>
                    <a:pt x="96872" y="93612"/>
                    <a:pt x="97463" y="93612"/>
                  </a:cubicBezTo>
                  <a:cubicBezTo>
                    <a:pt x="97770" y="93612"/>
                    <a:pt x="97463" y="93328"/>
                    <a:pt x="97770" y="93328"/>
                  </a:cubicBezTo>
                  <a:cubicBezTo>
                    <a:pt x="98054" y="93328"/>
                    <a:pt x="98361" y="93021"/>
                    <a:pt x="98361" y="92737"/>
                  </a:cubicBezTo>
                  <a:lnTo>
                    <a:pt x="99826" y="92737"/>
                  </a:lnTo>
                  <a:cubicBezTo>
                    <a:pt x="100031" y="92737"/>
                    <a:pt x="100225" y="92863"/>
                    <a:pt x="100332" y="92863"/>
                  </a:cubicBezTo>
                  <a:cubicBezTo>
                    <a:pt x="100385" y="92863"/>
                    <a:pt x="100417" y="92832"/>
                    <a:pt x="100417" y="92737"/>
                  </a:cubicBezTo>
                  <a:cubicBezTo>
                    <a:pt x="100417" y="92430"/>
                    <a:pt x="100724" y="92147"/>
                    <a:pt x="101007" y="92147"/>
                  </a:cubicBezTo>
                  <a:cubicBezTo>
                    <a:pt x="101007" y="92147"/>
                    <a:pt x="101314" y="92147"/>
                    <a:pt x="101314" y="91839"/>
                  </a:cubicBezTo>
                  <a:cubicBezTo>
                    <a:pt x="101314" y="91249"/>
                    <a:pt x="101314" y="91249"/>
                    <a:pt x="101598" y="90965"/>
                  </a:cubicBezTo>
                  <a:cubicBezTo>
                    <a:pt x="101905" y="90965"/>
                    <a:pt x="101905" y="90375"/>
                    <a:pt x="101905" y="90375"/>
                  </a:cubicBezTo>
                  <a:cubicBezTo>
                    <a:pt x="101905" y="90067"/>
                    <a:pt x="102189" y="90067"/>
                    <a:pt x="102189" y="89784"/>
                  </a:cubicBezTo>
                  <a:lnTo>
                    <a:pt x="102189" y="88886"/>
                  </a:lnTo>
                  <a:cubicBezTo>
                    <a:pt x="102189" y="88603"/>
                    <a:pt x="102496" y="88603"/>
                    <a:pt x="102779" y="88603"/>
                  </a:cubicBezTo>
                  <a:cubicBezTo>
                    <a:pt x="102779" y="88295"/>
                    <a:pt x="102496" y="88012"/>
                    <a:pt x="102779" y="87421"/>
                  </a:cubicBezTo>
                  <a:cubicBezTo>
                    <a:pt x="103086" y="86830"/>
                    <a:pt x="102779" y="86523"/>
                    <a:pt x="102779" y="85933"/>
                  </a:cubicBezTo>
                  <a:cubicBezTo>
                    <a:pt x="102779" y="85342"/>
                    <a:pt x="102779" y="85058"/>
                    <a:pt x="103086" y="84751"/>
                  </a:cubicBezTo>
                  <a:cubicBezTo>
                    <a:pt x="103086" y="84751"/>
                    <a:pt x="103086" y="84468"/>
                    <a:pt x="102779" y="84468"/>
                  </a:cubicBezTo>
                  <a:lnTo>
                    <a:pt x="103086" y="84161"/>
                  </a:lnTo>
                  <a:cubicBezTo>
                    <a:pt x="103086" y="84161"/>
                    <a:pt x="103370" y="84468"/>
                    <a:pt x="103677" y="84468"/>
                  </a:cubicBezTo>
                  <a:cubicBezTo>
                    <a:pt x="103677" y="84161"/>
                    <a:pt x="103961" y="83570"/>
                    <a:pt x="104268" y="83286"/>
                  </a:cubicBezTo>
                  <a:cubicBezTo>
                    <a:pt x="104268" y="82696"/>
                    <a:pt x="104551" y="82696"/>
                    <a:pt x="104858" y="82696"/>
                  </a:cubicBezTo>
                  <a:cubicBezTo>
                    <a:pt x="105142" y="82389"/>
                    <a:pt x="105733" y="81798"/>
                    <a:pt x="106040" y="80924"/>
                  </a:cubicBezTo>
                  <a:cubicBezTo>
                    <a:pt x="106323" y="80026"/>
                    <a:pt x="106040" y="79435"/>
                    <a:pt x="106040" y="78844"/>
                  </a:cubicBezTo>
                  <a:cubicBezTo>
                    <a:pt x="105733" y="78254"/>
                    <a:pt x="105449" y="78254"/>
                    <a:pt x="105142" y="78254"/>
                  </a:cubicBezTo>
                  <a:cubicBezTo>
                    <a:pt x="104858" y="78254"/>
                    <a:pt x="104268" y="78254"/>
                    <a:pt x="103370" y="77380"/>
                  </a:cubicBezTo>
                  <a:cubicBezTo>
                    <a:pt x="102779" y="76581"/>
                    <a:pt x="102178" y="76452"/>
                    <a:pt x="101668" y="76452"/>
                  </a:cubicBezTo>
                  <a:cubicBezTo>
                    <a:pt x="101423" y="76452"/>
                    <a:pt x="101199" y="76482"/>
                    <a:pt x="101007" y="76482"/>
                  </a:cubicBezTo>
                  <a:cubicBezTo>
                    <a:pt x="100885" y="76545"/>
                    <a:pt x="100763" y="76570"/>
                    <a:pt x="100644" y="76570"/>
                  </a:cubicBezTo>
                  <a:cubicBezTo>
                    <a:pt x="100186" y="76570"/>
                    <a:pt x="99767" y="76198"/>
                    <a:pt x="99542" y="76198"/>
                  </a:cubicBezTo>
                  <a:cubicBezTo>
                    <a:pt x="98952" y="76198"/>
                    <a:pt x="98644" y="76482"/>
                    <a:pt x="98361" y="76789"/>
                  </a:cubicBezTo>
                  <a:cubicBezTo>
                    <a:pt x="98054" y="76789"/>
                    <a:pt x="98644" y="76198"/>
                    <a:pt x="98644" y="75891"/>
                  </a:cubicBezTo>
                  <a:cubicBezTo>
                    <a:pt x="98644" y="75608"/>
                    <a:pt x="97463" y="75017"/>
                    <a:pt x="96589" y="74710"/>
                  </a:cubicBezTo>
                  <a:cubicBezTo>
                    <a:pt x="96417" y="74627"/>
                    <a:pt x="96246" y="74593"/>
                    <a:pt x="96089" y="74593"/>
                  </a:cubicBezTo>
                  <a:cubicBezTo>
                    <a:pt x="95705" y="74593"/>
                    <a:pt x="95408" y="74799"/>
                    <a:pt x="95408" y="75017"/>
                  </a:cubicBezTo>
                  <a:cubicBezTo>
                    <a:pt x="95408" y="75312"/>
                    <a:pt x="95331" y="75312"/>
                    <a:pt x="95254" y="75312"/>
                  </a:cubicBezTo>
                  <a:cubicBezTo>
                    <a:pt x="95177" y="75312"/>
                    <a:pt x="95100" y="75312"/>
                    <a:pt x="95100" y="75608"/>
                  </a:cubicBezTo>
                  <a:cubicBezTo>
                    <a:pt x="95006" y="75804"/>
                    <a:pt x="94877" y="75870"/>
                    <a:pt x="94758" y="75870"/>
                  </a:cubicBezTo>
                  <a:cubicBezTo>
                    <a:pt x="94520" y="75870"/>
                    <a:pt x="94321" y="75608"/>
                    <a:pt x="94510" y="75608"/>
                  </a:cubicBezTo>
                  <a:cubicBezTo>
                    <a:pt x="94817" y="75300"/>
                    <a:pt x="95100" y="75017"/>
                    <a:pt x="95100" y="74710"/>
                  </a:cubicBezTo>
                  <a:cubicBezTo>
                    <a:pt x="95408" y="74426"/>
                    <a:pt x="94226" y="74119"/>
                    <a:pt x="93635" y="74119"/>
                  </a:cubicBezTo>
                  <a:cubicBezTo>
                    <a:pt x="93389" y="74366"/>
                    <a:pt x="93538" y="74796"/>
                    <a:pt x="93300" y="74796"/>
                  </a:cubicBezTo>
                  <a:cubicBezTo>
                    <a:pt x="93242" y="74796"/>
                    <a:pt x="93161" y="74770"/>
                    <a:pt x="93045" y="74710"/>
                  </a:cubicBezTo>
                  <a:cubicBezTo>
                    <a:pt x="92738" y="74710"/>
                    <a:pt x="93045" y="74119"/>
                    <a:pt x="93328" y="74119"/>
                  </a:cubicBezTo>
                  <a:cubicBezTo>
                    <a:pt x="93635" y="74119"/>
                    <a:pt x="93919" y="73528"/>
                    <a:pt x="94226" y="73245"/>
                  </a:cubicBezTo>
                  <a:cubicBezTo>
                    <a:pt x="94226" y="72654"/>
                    <a:pt x="93919" y="72654"/>
                    <a:pt x="93635" y="72347"/>
                  </a:cubicBezTo>
                  <a:cubicBezTo>
                    <a:pt x="93045" y="72063"/>
                    <a:pt x="93328" y="70882"/>
                    <a:pt x="93045" y="70882"/>
                  </a:cubicBezTo>
                  <a:cubicBezTo>
                    <a:pt x="92454" y="70575"/>
                    <a:pt x="92147" y="69984"/>
                    <a:pt x="91556" y="69701"/>
                  </a:cubicBezTo>
                  <a:cubicBezTo>
                    <a:pt x="91273" y="69701"/>
                    <a:pt x="90966" y="69701"/>
                    <a:pt x="90966" y="69394"/>
                  </a:cubicBezTo>
                  <a:lnTo>
                    <a:pt x="90091" y="69394"/>
                  </a:lnTo>
                  <a:cubicBezTo>
                    <a:pt x="89887" y="69394"/>
                    <a:pt x="89556" y="69530"/>
                    <a:pt x="89358" y="69530"/>
                  </a:cubicBezTo>
                  <a:cubicBezTo>
                    <a:pt x="89259" y="69530"/>
                    <a:pt x="89194" y="69496"/>
                    <a:pt x="89194" y="69394"/>
                  </a:cubicBezTo>
                  <a:cubicBezTo>
                    <a:pt x="89052" y="69252"/>
                    <a:pt x="88904" y="69181"/>
                    <a:pt x="88792" y="69181"/>
                  </a:cubicBezTo>
                  <a:cubicBezTo>
                    <a:pt x="88680" y="69181"/>
                    <a:pt x="88603" y="69252"/>
                    <a:pt x="88603" y="69394"/>
                  </a:cubicBezTo>
                  <a:lnTo>
                    <a:pt x="88319" y="69394"/>
                  </a:lnTo>
                  <a:lnTo>
                    <a:pt x="87729" y="68803"/>
                  </a:lnTo>
                  <a:cubicBezTo>
                    <a:pt x="87421" y="68803"/>
                    <a:pt x="87138" y="68519"/>
                    <a:pt x="87138" y="68212"/>
                  </a:cubicBezTo>
                  <a:cubicBezTo>
                    <a:pt x="87421" y="67929"/>
                    <a:pt x="86831" y="67929"/>
                    <a:pt x="86547" y="67621"/>
                  </a:cubicBezTo>
                  <a:lnTo>
                    <a:pt x="86240" y="67338"/>
                  </a:lnTo>
                  <a:lnTo>
                    <a:pt x="85059" y="67338"/>
                  </a:lnTo>
                  <a:cubicBezTo>
                    <a:pt x="84775" y="67338"/>
                    <a:pt x="85366" y="67031"/>
                    <a:pt x="85366" y="66747"/>
                  </a:cubicBezTo>
                  <a:cubicBezTo>
                    <a:pt x="85366" y="66440"/>
                    <a:pt x="84468" y="66157"/>
                    <a:pt x="84184" y="66157"/>
                  </a:cubicBezTo>
                  <a:cubicBezTo>
                    <a:pt x="83594" y="66157"/>
                    <a:pt x="83877" y="65849"/>
                    <a:pt x="84184" y="65849"/>
                  </a:cubicBezTo>
                  <a:cubicBezTo>
                    <a:pt x="84468" y="65849"/>
                    <a:pt x="83877" y="65566"/>
                    <a:pt x="83594" y="65566"/>
                  </a:cubicBezTo>
                  <a:cubicBezTo>
                    <a:pt x="83003" y="65566"/>
                    <a:pt x="82412" y="65849"/>
                    <a:pt x="82105" y="66157"/>
                  </a:cubicBezTo>
                  <a:cubicBezTo>
                    <a:pt x="82023" y="66196"/>
                    <a:pt x="81940" y="66213"/>
                    <a:pt x="81858" y="66213"/>
                  </a:cubicBezTo>
                  <a:cubicBezTo>
                    <a:pt x="81350" y="66213"/>
                    <a:pt x="80841" y="65566"/>
                    <a:pt x="80333" y="65566"/>
                  </a:cubicBezTo>
                  <a:cubicBezTo>
                    <a:pt x="80191" y="65708"/>
                    <a:pt x="79973" y="65779"/>
                    <a:pt x="79790" y="65779"/>
                  </a:cubicBezTo>
                  <a:cubicBezTo>
                    <a:pt x="79607" y="65779"/>
                    <a:pt x="79459" y="65708"/>
                    <a:pt x="79459" y="65566"/>
                  </a:cubicBezTo>
                  <a:cubicBezTo>
                    <a:pt x="79459" y="65259"/>
                    <a:pt x="79152" y="64975"/>
                    <a:pt x="78868" y="64975"/>
                  </a:cubicBezTo>
                  <a:cubicBezTo>
                    <a:pt x="78278" y="64975"/>
                    <a:pt x="78561" y="64385"/>
                    <a:pt x="78278" y="64385"/>
                  </a:cubicBezTo>
                  <a:cubicBezTo>
                    <a:pt x="77970" y="64385"/>
                    <a:pt x="78278" y="64975"/>
                    <a:pt x="77970" y="64975"/>
                  </a:cubicBezTo>
                  <a:cubicBezTo>
                    <a:pt x="77687" y="64975"/>
                    <a:pt x="76789" y="65259"/>
                    <a:pt x="76789" y="65566"/>
                  </a:cubicBezTo>
                  <a:cubicBezTo>
                    <a:pt x="76789" y="65849"/>
                    <a:pt x="77380" y="66440"/>
                    <a:pt x="77096" y="66747"/>
                  </a:cubicBezTo>
                  <a:cubicBezTo>
                    <a:pt x="77096" y="66830"/>
                    <a:pt x="77046" y="66864"/>
                    <a:pt x="76968" y="66864"/>
                  </a:cubicBezTo>
                  <a:cubicBezTo>
                    <a:pt x="76777" y="66864"/>
                    <a:pt x="76416" y="66658"/>
                    <a:pt x="76198" y="66440"/>
                  </a:cubicBezTo>
                  <a:cubicBezTo>
                    <a:pt x="76198" y="66157"/>
                    <a:pt x="76789" y="65566"/>
                    <a:pt x="76506" y="65259"/>
                  </a:cubicBezTo>
                  <a:lnTo>
                    <a:pt x="76506" y="64975"/>
                  </a:lnTo>
                  <a:cubicBezTo>
                    <a:pt x="76506" y="64668"/>
                    <a:pt x="76506" y="64668"/>
                    <a:pt x="76789" y="64668"/>
                  </a:cubicBezTo>
                  <a:cubicBezTo>
                    <a:pt x="77096" y="64668"/>
                    <a:pt x="77380" y="64385"/>
                    <a:pt x="76789" y="64077"/>
                  </a:cubicBezTo>
                  <a:cubicBezTo>
                    <a:pt x="76506" y="64077"/>
                    <a:pt x="76506" y="64668"/>
                    <a:pt x="75915" y="64668"/>
                  </a:cubicBezTo>
                  <a:cubicBezTo>
                    <a:pt x="75608" y="64668"/>
                    <a:pt x="75608" y="64975"/>
                    <a:pt x="75324" y="64975"/>
                  </a:cubicBezTo>
                  <a:cubicBezTo>
                    <a:pt x="75171" y="65117"/>
                    <a:pt x="75023" y="65117"/>
                    <a:pt x="74914" y="65117"/>
                  </a:cubicBezTo>
                  <a:cubicBezTo>
                    <a:pt x="74804" y="65117"/>
                    <a:pt x="74734" y="65117"/>
                    <a:pt x="74734" y="65259"/>
                  </a:cubicBezTo>
                  <a:cubicBezTo>
                    <a:pt x="74734" y="65361"/>
                    <a:pt x="74699" y="65395"/>
                    <a:pt x="74643" y="65395"/>
                  </a:cubicBezTo>
                  <a:cubicBezTo>
                    <a:pt x="74531" y="65395"/>
                    <a:pt x="74332" y="65259"/>
                    <a:pt x="74143" y="65259"/>
                  </a:cubicBezTo>
                  <a:cubicBezTo>
                    <a:pt x="74143" y="65259"/>
                    <a:pt x="73552" y="65566"/>
                    <a:pt x="73552" y="65849"/>
                  </a:cubicBezTo>
                  <a:cubicBezTo>
                    <a:pt x="73552" y="66157"/>
                    <a:pt x="73552" y="66440"/>
                    <a:pt x="73245" y="66747"/>
                  </a:cubicBezTo>
                  <a:lnTo>
                    <a:pt x="72371" y="67621"/>
                  </a:lnTo>
                  <a:cubicBezTo>
                    <a:pt x="72064" y="67621"/>
                    <a:pt x="72064" y="67338"/>
                    <a:pt x="71780" y="67031"/>
                  </a:cubicBezTo>
                  <a:cubicBezTo>
                    <a:pt x="71473" y="66440"/>
                    <a:pt x="70882" y="66747"/>
                    <a:pt x="70599" y="66440"/>
                  </a:cubicBezTo>
                  <a:cubicBezTo>
                    <a:pt x="70292" y="66440"/>
                    <a:pt x="70008" y="66440"/>
                    <a:pt x="69417" y="66747"/>
                  </a:cubicBezTo>
                  <a:cubicBezTo>
                    <a:pt x="69289" y="66995"/>
                    <a:pt x="69110" y="67085"/>
                    <a:pt x="68925" y="67085"/>
                  </a:cubicBezTo>
                  <a:cubicBezTo>
                    <a:pt x="68669" y="67085"/>
                    <a:pt x="68401" y="66912"/>
                    <a:pt x="68236" y="66747"/>
                  </a:cubicBezTo>
                  <a:cubicBezTo>
                    <a:pt x="68236" y="66747"/>
                    <a:pt x="67929" y="66747"/>
                    <a:pt x="67929" y="66440"/>
                  </a:cubicBezTo>
                  <a:lnTo>
                    <a:pt x="67055" y="65566"/>
                  </a:lnTo>
                  <a:lnTo>
                    <a:pt x="67055" y="65259"/>
                  </a:lnTo>
                  <a:cubicBezTo>
                    <a:pt x="66747" y="64975"/>
                    <a:pt x="67055" y="64668"/>
                    <a:pt x="67055" y="64385"/>
                  </a:cubicBezTo>
                  <a:cubicBezTo>
                    <a:pt x="67338" y="64077"/>
                    <a:pt x="67055" y="63203"/>
                    <a:pt x="67338" y="62896"/>
                  </a:cubicBezTo>
                  <a:lnTo>
                    <a:pt x="67338" y="62022"/>
                  </a:lnTo>
                  <a:cubicBezTo>
                    <a:pt x="67338" y="61715"/>
                    <a:pt x="67055" y="61715"/>
                    <a:pt x="66464" y="61431"/>
                  </a:cubicBezTo>
                  <a:cubicBezTo>
                    <a:pt x="66310" y="61278"/>
                    <a:pt x="66015" y="61201"/>
                    <a:pt x="65720" y="61201"/>
                  </a:cubicBezTo>
                  <a:cubicBezTo>
                    <a:pt x="65424" y="61201"/>
                    <a:pt x="65129" y="61278"/>
                    <a:pt x="64975" y="61431"/>
                  </a:cubicBezTo>
                  <a:cubicBezTo>
                    <a:pt x="64855" y="61489"/>
                    <a:pt x="64734" y="61511"/>
                    <a:pt x="64616" y="61511"/>
                  </a:cubicBezTo>
                  <a:cubicBezTo>
                    <a:pt x="64282" y="61511"/>
                    <a:pt x="63969" y="61340"/>
                    <a:pt x="63736" y="61340"/>
                  </a:cubicBezTo>
                  <a:cubicBezTo>
                    <a:pt x="63649" y="61340"/>
                    <a:pt x="63572" y="61364"/>
                    <a:pt x="63511" y="61431"/>
                  </a:cubicBezTo>
                  <a:cubicBezTo>
                    <a:pt x="63408" y="61526"/>
                    <a:pt x="63308" y="61557"/>
                    <a:pt x="63231" y="61557"/>
                  </a:cubicBezTo>
                  <a:cubicBezTo>
                    <a:pt x="63077" y="61557"/>
                    <a:pt x="63014" y="61431"/>
                    <a:pt x="63203" y="61431"/>
                  </a:cubicBezTo>
                  <a:lnTo>
                    <a:pt x="63203" y="60840"/>
                  </a:lnTo>
                  <a:cubicBezTo>
                    <a:pt x="63511" y="60533"/>
                    <a:pt x="63203" y="59659"/>
                    <a:pt x="63511" y="59659"/>
                  </a:cubicBezTo>
                  <a:cubicBezTo>
                    <a:pt x="63511" y="59659"/>
                    <a:pt x="63794" y="59659"/>
                    <a:pt x="63794" y="59352"/>
                  </a:cubicBezTo>
                  <a:cubicBezTo>
                    <a:pt x="63794" y="59352"/>
                    <a:pt x="64101" y="58761"/>
                    <a:pt x="64101" y="58478"/>
                  </a:cubicBezTo>
                  <a:lnTo>
                    <a:pt x="64101" y="57580"/>
                  </a:lnTo>
                  <a:cubicBezTo>
                    <a:pt x="64385" y="57296"/>
                    <a:pt x="64692" y="57296"/>
                    <a:pt x="64692" y="56989"/>
                  </a:cubicBezTo>
                  <a:cubicBezTo>
                    <a:pt x="64692" y="56772"/>
                    <a:pt x="64612" y="56715"/>
                    <a:pt x="64511" y="56715"/>
                  </a:cubicBezTo>
                  <a:cubicBezTo>
                    <a:pt x="64397" y="56715"/>
                    <a:pt x="64257" y="56788"/>
                    <a:pt x="64173" y="56788"/>
                  </a:cubicBezTo>
                  <a:cubicBezTo>
                    <a:pt x="64129" y="56788"/>
                    <a:pt x="64101" y="56768"/>
                    <a:pt x="64101" y="56706"/>
                  </a:cubicBezTo>
                  <a:cubicBezTo>
                    <a:pt x="63999" y="56603"/>
                    <a:pt x="63899" y="56569"/>
                    <a:pt x="63778" y="56569"/>
                  </a:cubicBezTo>
                  <a:cubicBezTo>
                    <a:pt x="63537" y="56569"/>
                    <a:pt x="63211" y="56706"/>
                    <a:pt x="62613" y="56706"/>
                  </a:cubicBezTo>
                  <a:cubicBezTo>
                    <a:pt x="62022" y="56989"/>
                    <a:pt x="61738" y="57296"/>
                    <a:pt x="61738" y="57580"/>
                  </a:cubicBezTo>
                  <a:cubicBezTo>
                    <a:pt x="61738" y="58171"/>
                    <a:pt x="61431" y="57887"/>
                    <a:pt x="61431" y="58478"/>
                  </a:cubicBezTo>
                  <a:cubicBezTo>
                    <a:pt x="61431" y="58761"/>
                    <a:pt x="60841" y="58761"/>
                    <a:pt x="60841" y="59068"/>
                  </a:cubicBezTo>
                  <a:cubicBezTo>
                    <a:pt x="60841" y="59163"/>
                    <a:pt x="60809" y="59194"/>
                    <a:pt x="60756" y="59194"/>
                  </a:cubicBezTo>
                  <a:cubicBezTo>
                    <a:pt x="60649" y="59194"/>
                    <a:pt x="60455" y="59068"/>
                    <a:pt x="60250" y="59068"/>
                  </a:cubicBezTo>
                  <a:cubicBezTo>
                    <a:pt x="60250" y="59068"/>
                    <a:pt x="58785" y="59352"/>
                    <a:pt x="58478" y="59352"/>
                  </a:cubicBezTo>
                  <a:cubicBezTo>
                    <a:pt x="58194" y="59352"/>
                    <a:pt x="57887" y="59068"/>
                    <a:pt x="57604" y="59068"/>
                  </a:cubicBezTo>
                  <a:cubicBezTo>
                    <a:pt x="57296" y="59068"/>
                    <a:pt x="57296" y="58478"/>
                    <a:pt x="57013" y="58171"/>
                  </a:cubicBezTo>
                  <a:cubicBezTo>
                    <a:pt x="57013" y="57887"/>
                    <a:pt x="56422" y="57580"/>
                    <a:pt x="56422" y="57296"/>
                  </a:cubicBezTo>
                  <a:cubicBezTo>
                    <a:pt x="56115" y="56706"/>
                    <a:pt x="56115" y="56115"/>
                    <a:pt x="56115" y="55524"/>
                  </a:cubicBezTo>
                  <a:cubicBezTo>
                    <a:pt x="55832" y="55217"/>
                    <a:pt x="55832" y="54343"/>
                    <a:pt x="56115" y="53445"/>
                  </a:cubicBezTo>
                  <a:lnTo>
                    <a:pt x="56422" y="53162"/>
                  </a:lnTo>
                  <a:cubicBezTo>
                    <a:pt x="56422" y="52571"/>
                    <a:pt x="55832" y="52264"/>
                    <a:pt x="56115" y="51980"/>
                  </a:cubicBezTo>
                  <a:cubicBezTo>
                    <a:pt x="56422" y="51673"/>
                    <a:pt x="56115" y="51390"/>
                    <a:pt x="56422" y="51390"/>
                  </a:cubicBezTo>
                  <a:cubicBezTo>
                    <a:pt x="56422" y="51082"/>
                    <a:pt x="56706" y="51082"/>
                    <a:pt x="56706" y="50799"/>
                  </a:cubicBezTo>
                  <a:cubicBezTo>
                    <a:pt x="56706" y="50492"/>
                    <a:pt x="57013" y="50492"/>
                    <a:pt x="57296" y="50492"/>
                  </a:cubicBezTo>
                  <a:cubicBezTo>
                    <a:pt x="57357" y="50552"/>
                    <a:pt x="57428" y="50578"/>
                    <a:pt x="57504" y="50578"/>
                  </a:cubicBezTo>
                  <a:cubicBezTo>
                    <a:pt x="57813" y="50578"/>
                    <a:pt x="58194" y="50148"/>
                    <a:pt x="58194" y="49901"/>
                  </a:cubicBezTo>
                  <a:cubicBezTo>
                    <a:pt x="58194" y="49901"/>
                    <a:pt x="58194" y="49775"/>
                    <a:pt x="58278" y="49775"/>
                  </a:cubicBezTo>
                  <a:cubicBezTo>
                    <a:pt x="58320" y="49775"/>
                    <a:pt x="58383" y="49807"/>
                    <a:pt x="58478" y="49901"/>
                  </a:cubicBezTo>
                  <a:cubicBezTo>
                    <a:pt x="58722" y="49901"/>
                    <a:pt x="58772" y="49529"/>
                    <a:pt x="58924" y="49529"/>
                  </a:cubicBezTo>
                  <a:cubicBezTo>
                    <a:pt x="58964" y="49529"/>
                    <a:pt x="59010" y="49554"/>
                    <a:pt x="59069" y="49618"/>
                  </a:cubicBezTo>
                  <a:lnTo>
                    <a:pt x="59376" y="49618"/>
                  </a:lnTo>
                  <a:cubicBezTo>
                    <a:pt x="59376" y="49464"/>
                    <a:pt x="59447" y="49387"/>
                    <a:pt x="59517" y="49387"/>
                  </a:cubicBezTo>
                  <a:cubicBezTo>
                    <a:pt x="59588" y="49387"/>
                    <a:pt x="59659" y="49464"/>
                    <a:pt x="59659" y="49618"/>
                  </a:cubicBezTo>
                  <a:cubicBezTo>
                    <a:pt x="59813" y="49759"/>
                    <a:pt x="59960" y="49830"/>
                    <a:pt x="60108" y="49830"/>
                  </a:cubicBezTo>
                  <a:cubicBezTo>
                    <a:pt x="60256" y="49830"/>
                    <a:pt x="60403" y="49759"/>
                    <a:pt x="60557" y="49618"/>
                  </a:cubicBezTo>
                  <a:cubicBezTo>
                    <a:pt x="60557" y="49527"/>
                    <a:pt x="60582" y="49490"/>
                    <a:pt x="60617" y="49490"/>
                  </a:cubicBezTo>
                  <a:cubicBezTo>
                    <a:pt x="60700" y="49490"/>
                    <a:pt x="60841" y="49701"/>
                    <a:pt x="60841" y="49901"/>
                  </a:cubicBezTo>
                  <a:cubicBezTo>
                    <a:pt x="61148" y="50208"/>
                    <a:pt x="61148" y="50208"/>
                    <a:pt x="61738" y="50208"/>
                  </a:cubicBezTo>
                  <a:cubicBezTo>
                    <a:pt x="62022" y="50208"/>
                    <a:pt x="62022" y="49901"/>
                    <a:pt x="62022" y="49901"/>
                  </a:cubicBezTo>
                  <a:cubicBezTo>
                    <a:pt x="62022" y="49846"/>
                    <a:pt x="62033" y="49824"/>
                    <a:pt x="62054" y="49824"/>
                  </a:cubicBezTo>
                  <a:cubicBezTo>
                    <a:pt x="62140" y="49824"/>
                    <a:pt x="62384" y="50208"/>
                    <a:pt x="62613" y="50208"/>
                  </a:cubicBezTo>
                  <a:cubicBezTo>
                    <a:pt x="62920" y="50208"/>
                    <a:pt x="62613" y="50208"/>
                    <a:pt x="62613" y="49901"/>
                  </a:cubicBezTo>
                  <a:cubicBezTo>
                    <a:pt x="62329" y="49618"/>
                    <a:pt x="62613" y="49618"/>
                    <a:pt x="62329" y="49310"/>
                  </a:cubicBezTo>
                  <a:cubicBezTo>
                    <a:pt x="62022" y="49310"/>
                    <a:pt x="62613" y="49027"/>
                    <a:pt x="62920" y="49027"/>
                  </a:cubicBezTo>
                  <a:cubicBezTo>
                    <a:pt x="63314" y="49027"/>
                    <a:pt x="63445" y="49153"/>
                    <a:pt x="63489" y="49153"/>
                  </a:cubicBezTo>
                  <a:cubicBezTo>
                    <a:pt x="63511" y="49153"/>
                    <a:pt x="63511" y="49121"/>
                    <a:pt x="63511" y="49027"/>
                  </a:cubicBezTo>
                  <a:cubicBezTo>
                    <a:pt x="63594" y="48936"/>
                    <a:pt x="63653" y="48899"/>
                    <a:pt x="63695" y="48899"/>
                  </a:cubicBezTo>
                  <a:cubicBezTo>
                    <a:pt x="63794" y="48899"/>
                    <a:pt x="63794" y="49111"/>
                    <a:pt x="63794" y="49310"/>
                  </a:cubicBezTo>
                  <a:cubicBezTo>
                    <a:pt x="63794" y="49310"/>
                    <a:pt x="64692" y="49027"/>
                    <a:pt x="64975" y="49027"/>
                  </a:cubicBezTo>
                  <a:cubicBezTo>
                    <a:pt x="65283" y="49027"/>
                    <a:pt x="65566" y="49310"/>
                    <a:pt x="65566" y="49618"/>
                  </a:cubicBezTo>
                  <a:cubicBezTo>
                    <a:pt x="65720" y="49759"/>
                    <a:pt x="65796" y="49830"/>
                    <a:pt x="65870" y="49830"/>
                  </a:cubicBezTo>
                  <a:cubicBezTo>
                    <a:pt x="65944" y="49830"/>
                    <a:pt x="66015" y="49759"/>
                    <a:pt x="66157" y="49618"/>
                  </a:cubicBezTo>
                  <a:cubicBezTo>
                    <a:pt x="66464" y="49310"/>
                    <a:pt x="66747" y="49310"/>
                    <a:pt x="67055" y="49310"/>
                  </a:cubicBezTo>
                  <a:cubicBezTo>
                    <a:pt x="67338" y="49618"/>
                    <a:pt x="67338" y="49901"/>
                    <a:pt x="67645" y="50208"/>
                  </a:cubicBezTo>
                  <a:cubicBezTo>
                    <a:pt x="67929" y="50492"/>
                    <a:pt x="67645" y="51082"/>
                    <a:pt x="67645" y="51082"/>
                  </a:cubicBezTo>
                  <a:cubicBezTo>
                    <a:pt x="67929" y="51390"/>
                    <a:pt x="67645" y="51673"/>
                    <a:pt x="68236" y="51980"/>
                  </a:cubicBezTo>
                  <a:cubicBezTo>
                    <a:pt x="68520" y="52264"/>
                    <a:pt x="68236" y="52854"/>
                    <a:pt x="68520" y="52854"/>
                  </a:cubicBezTo>
                  <a:cubicBezTo>
                    <a:pt x="68827" y="52854"/>
                    <a:pt x="68827" y="53445"/>
                    <a:pt x="69110" y="53445"/>
                  </a:cubicBezTo>
                  <a:cubicBezTo>
                    <a:pt x="69110" y="53663"/>
                    <a:pt x="69265" y="53869"/>
                    <a:pt x="69456" y="53869"/>
                  </a:cubicBezTo>
                  <a:cubicBezTo>
                    <a:pt x="69534" y="53869"/>
                    <a:pt x="69619" y="53835"/>
                    <a:pt x="69701" y="53752"/>
                  </a:cubicBezTo>
                  <a:cubicBezTo>
                    <a:pt x="69701" y="53445"/>
                    <a:pt x="70008" y="52854"/>
                    <a:pt x="70008" y="52571"/>
                  </a:cubicBezTo>
                  <a:cubicBezTo>
                    <a:pt x="70008" y="52264"/>
                    <a:pt x="69701" y="51390"/>
                    <a:pt x="69417" y="51082"/>
                  </a:cubicBezTo>
                  <a:cubicBezTo>
                    <a:pt x="69110" y="50799"/>
                    <a:pt x="69417" y="50799"/>
                    <a:pt x="69110" y="50208"/>
                  </a:cubicBezTo>
                  <a:cubicBezTo>
                    <a:pt x="69110" y="49901"/>
                    <a:pt x="68827" y="49310"/>
                    <a:pt x="68827" y="48720"/>
                  </a:cubicBezTo>
                  <a:cubicBezTo>
                    <a:pt x="68827" y="48129"/>
                    <a:pt x="69417" y="47255"/>
                    <a:pt x="69701" y="47255"/>
                  </a:cubicBezTo>
                  <a:cubicBezTo>
                    <a:pt x="70008" y="46948"/>
                    <a:pt x="70292" y="46948"/>
                    <a:pt x="70599" y="46664"/>
                  </a:cubicBezTo>
                  <a:cubicBezTo>
                    <a:pt x="70599" y="46357"/>
                    <a:pt x="70882" y="46073"/>
                    <a:pt x="71189" y="46073"/>
                  </a:cubicBezTo>
                  <a:cubicBezTo>
                    <a:pt x="71189" y="46073"/>
                    <a:pt x="71473" y="46073"/>
                    <a:pt x="71473" y="45766"/>
                  </a:cubicBezTo>
                  <a:cubicBezTo>
                    <a:pt x="71473" y="45766"/>
                    <a:pt x="72064" y="45483"/>
                    <a:pt x="72371" y="45483"/>
                  </a:cubicBezTo>
                  <a:cubicBezTo>
                    <a:pt x="72961" y="45176"/>
                    <a:pt x="72654" y="44892"/>
                    <a:pt x="72371" y="44892"/>
                  </a:cubicBezTo>
                  <a:cubicBezTo>
                    <a:pt x="72371" y="44674"/>
                    <a:pt x="72514" y="44468"/>
                    <a:pt x="72596" y="44468"/>
                  </a:cubicBezTo>
                  <a:cubicBezTo>
                    <a:pt x="72630" y="44468"/>
                    <a:pt x="72654" y="44503"/>
                    <a:pt x="72654" y="44585"/>
                  </a:cubicBezTo>
                  <a:lnTo>
                    <a:pt x="73245" y="44585"/>
                  </a:lnTo>
                  <a:cubicBezTo>
                    <a:pt x="73552" y="44301"/>
                    <a:pt x="73836" y="43994"/>
                    <a:pt x="73552" y="43994"/>
                  </a:cubicBezTo>
                  <a:cubicBezTo>
                    <a:pt x="72961" y="43994"/>
                    <a:pt x="72961" y="43994"/>
                    <a:pt x="73245" y="43711"/>
                  </a:cubicBezTo>
                  <a:cubicBezTo>
                    <a:pt x="73552" y="43711"/>
                    <a:pt x="73245" y="43404"/>
                    <a:pt x="72961" y="43404"/>
                  </a:cubicBezTo>
                  <a:cubicBezTo>
                    <a:pt x="72654" y="43120"/>
                    <a:pt x="72654" y="43120"/>
                    <a:pt x="72961" y="42813"/>
                  </a:cubicBezTo>
                  <a:lnTo>
                    <a:pt x="72371" y="42222"/>
                  </a:lnTo>
                  <a:cubicBezTo>
                    <a:pt x="72064" y="41939"/>
                    <a:pt x="72371" y="41939"/>
                    <a:pt x="72654" y="41939"/>
                  </a:cubicBezTo>
                  <a:cubicBezTo>
                    <a:pt x="72961" y="41939"/>
                    <a:pt x="72654" y="41041"/>
                    <a:pt x="72961" y="41041"/>
                  </a:cubicBezTo>
                  <a:cubicBezTo>
                    <a:pt x="72961" y="40899"/>
                    <a:pt x="73032" y="40828"/>
                    <a:pt x="73068" y="40828"/>
                  </a:cubicBezTo>
                  <a:cubicBezTo>
                    <a:pt x="73103" y="40828"/>
                    <a:pt x="73103" y="40899"/>
                    <a:pt x="72961" y="41041"/>
                  </a:cubicBezTo>
                  <a:cubicBezTo>
                    <a:pt x="72961" y="41041"/>
                    <a:pt x="72654" y="41348"/>
                    <a:pt x="72961" y="41632"/>
                  </a:cubicBezTo>
                  <a:cubicBezTo>
                    <a:pt x="73245" y="41939"/>
                    <a:pt x="73245" y="42222"/>
                    <a:pt x="73245" y="42529"/>
                  </a:cubicBezTo>
                  <a:cubicBezTo>
                    <a:pt x="73245" y="42777"/>
                    <a:pt x="73245" y="42867"/>
                    <a:pt x="73268" y="42867"/>
                  </a:cubicBezTo>
                  <a:cubicBezTo>
                    <a:pt x="73299" y="42867"/>
                    <a:pt x="73374" y="42694"/>
                    <a:pt x="73552" y="42529"/>
                  </a:cubicBezTo>
                  <a:cubicBezTo>
                    <a:pt x="73836" y="41939"/>
                    <a:pt x="73836" y="41348"/>
                    <a:pt x="73552" y="41348"/>
                  </a:cubicBezTo>
                  <a:cubicBezTo>
                    <a:pt x="73552" y="41348"/>
                    <a:pt x="73552" y="40964"/>
                    <a:pt x="73701" y="40964"/>
                  </a:cubicBezTo>
                  <a:cubicBezTo>
                    <a:pt x="73737" y="40964"/>
                    <a:pt x="73781" y="40986"/>
                    <a:pt x="73836" y="41041"/>
                  </a:cubicBezTo>
                  <a:cubicBezTo>
                    <a:pt x="73836" y="41194"/>
                    <a:pt x="73836" y="41271"/>
                    <a:pt x="73874" y="41271"/>
                  </a:cubicBezTo>
                  <a:cubicBezTo>
                    <a:pt x="73912" y="41271"/>
                    <a:pt x="73989" y="41194"/>
                    <a:pt x="74143" y="41041"/>
                  </a:cubicBezTo>
                  <a:cubicBezTo>
                    <a:pt x="74734" y="40757"/>
                    <a:pt x="75017" y="40167"/>
                    <a:pt x="74734" y="39859"/>
                  </a:cubicBezTo>
                  <a:lnTo>
                    <a:pt x="75017" y="39859"/>
                  </a:lnTo>
                  <a:cubicBezTo>
                    <a:pt x="75608" y="39859"/>
                    <a:pt x="76198" y="39576"/>
                    <a:pt x="76198" y="39576"/>
                  </a:cubicBezTo>
                  <a:cubicBezTo>
                    <a:pt x="76301" y="39379"/>
                    <a:pt x="76204" y="39313"/>
                    <a:pt x="76029" y="39313"/>
                  </a:cubicBezTo>
                  <a:cubicBezTo>
                    <a:pt x="75679" y="39313"/>
                    <a:pt x="75017" y="39576"/>
                    <a:pt x="75017" y="39576"/>
                  </a:cubicBezTo>
                  <a:cubicBezTo>
                    <a:pt x="75017" y="39269"/>
                    <a:pt x="75915" y="38985"/>
                    <a:pt x="76506" y="38985"/>
                  </a:cubicBezTo>
                  <a:cubicBezTo>
                    <a:pt x="76734" y="38985"/>
                    <a:pt x="76594" y="38601"/>
                    <a:pt x="76680" y="38601"/>
                  </a:cubicBezTo>
                  <a:cubicBezTo>
                    <a:pt x="76701" y="38601"/>
                    <a:pt x="76734" y="38623"/>
                    <a:pt x="76789" y="38678"/>
                  </a:cubicBezTo>
                  <a:cubicBezTo>
                    <a:pt x="76789" y="38832"/>
                    <a:pt x="76866" y="38908"/>
                    <a:pt x="76978" y="38908"/>
                  </a:cubicBezTo>
                  <a:cubicBezTo>
                    <a:pt x="77090" y="38908"/>
                    <a:pt x="77238" y="38832"/>
                    <a:pt x="77380" y="38678"/>
                  </a:cubicBezTo>
                  <a:cubicBezTo>
                    <a:pt x="77687" y="38678"/>
                    <a:pt x="77380" y="38087"/>
                    <a:pt x="77096" y="38087"/>
                  </a:cubicBezTo>
                  <a:lnTo>
                    <a:pt x="77380" y="37804"/>
                  </a:lnTo>
                  <a:cubicBezTo>
                    <a:pt x="77096" y="37497"/>
                    <a:pt x="77380" y="36906"/>
                    <a:pt x="77970" y="36906"/>
                  </a:cubicBezTo>
                  <a:cubicBezTo>
                    <a:pt x="78278" y="36906"/>
                    <a:pt x="77970" y="36623"/>
                    <a:pt x="78278" y="36623"/>
                  </a:cubicBezTo>
                  <a:cubicBezTo>
                    <a:pt x="78561" y="36623"/>
                    <a:pt x="78561" y="36315"/>
                    <a:pt x="78868" y="36032"/>
                  </a:cubicBezTo>
                  <a:cubicBezTo>
                    <a:pt x="78930" y="35965"/>
                    <a:pt x="78993" y="35941"/>
                    <a:pt x="79057" y="35941"/>
                  </a:cubicBezTo>
                  <a:cubicBezTo>
                    <a:pt x="79225" y="35941"/>
                    <a:pt x="79398" y="36111"/>
                    <a:pt x="79566" y="36111"/>
                  </a:cubicBezTo>
                  <a:cubicBezTo>
                    <a:pt x="79626" y="36111"/>
                    <a:pt x="79685" y="36090"/>
                    <a:pt x="79743" y="36032"/>
                  </a:cubicBezTo>
                  <a:cubicBezTo>
                    <a:pt x="80050" y="36032"/>
                    <a:pt x="80333" y="35725"/>
                    <a:pt x="80333" y="35725"/>
                  </a:cubicBezTo>
                  <a:cubicBezTo>
                    <a:pt x="80640" y="35441"/>
                    <a:pt x="81231" y="35134"/>
                    <a:pt x="81231" y="35134"/>
                  </a:cubicBezTo>
                  <a:cubicBezTo>
                    <a:pt x="81515" y="35134"/>
                    <a:pt x="82105" y="34850"/>
                    <a:pt x="82105" y="34543"/>
                  </a:cubicBezTo>
                  <a:cubicBezTo>
                    <a:pt x="82165" y="34488"/>
                    <a:pt x="82213" y="34466"/>
                    <a:pt x="82251" y="34466"/>
                  </a:cubicBezTo>
                  <a:cubicBezTo>
                    <a:pt x="82412" y="34466"/>
                    <a:pt x="82412" y="34850"/>
                    <a:pt x="82412" y="34850"/>
                  </a:cubicBezTo>
                  <a:cubicBezTo>
                    <a:pt x="82105" y="35134"/>
                    <a:pt x="82412" y="35134"/>
                    <a:pt x="83003" y="35134"/>
                  </a:cubicBezTo>
                  <a:cubicBezTo>
                    <a:pt x="83594" y="35134"/>
                    <a:pt x="82696" y="35441"/>
                    <a:pt x="82412" y="35441"/>
                  </a:cubicBezTo>
                  <a:cubicBezTo>
                    <a:pt x="82105" y="35441"/>
                    <a:pt x="81822" y="35441"/>
                    <a:pt x="81231" y="36032"/>
                  </a:cubicBezTo>
                  <a:cubicBezTo>
                    <a:pt x="80924" y="36315"/>
                    <a:pt x="80924" y="36623"/>
                    <a:pt x="81231" y="36623"/>
                  </a:cubicBezTo>
                  <a:cubicBezTo>
                    <a:pt x="81373" y="36764"/>
                    <a:pt x="81521" y="36835"/>
                    <a:pt x="81707" y="36835"/>
                  </a:cubicBezTo>
                  <a:cubicBezTo>
                    <a:pt x="81893" y="36835"/>
                    <a:pt x="82117" y="36764"/>
                    <a:pt x="82412" y="36623"/>
                  </a:cubicBezTo>
                  <a:cubicBezTo>
                    <a:pt x="82696" y="36315"/>
                    <a:pt x="82696" y="36032"/>
                    <a:pt x="83003" y="36032"/>
                  </a:cubicBezTo>
                  <a:cubicBezTo>
                    <a:pt x="83594" y="36032"/>
                    <a:pt x="84468" y="35441"/>
                    <a:pt x="84775" y="35441"/>
                  </a:cubicBezTo>
                  <a:cubicBezTo>
                    <a:pt x="85366" y="35134"/>
                    <a:pt x="85059" y="35134"/>
                    <a:pt x="85059" y="35134"/>
                  </a:cubicBezTo>
                  <a:cubicBezTo>
                    <a:pt x="85059" y="34850"/>
                    <a:pt x="85957" y="34850"/>
                    <a:pt x="86240" y="34543"/>
                  </a:cubicBezTo>
                  <a:lnTo>
                    <a:pt x="85957" y="34260"/>
                  </a:lnTo>
                  <a:cubicBezTo>
                    <a:pt x="85694" y="34260"/>
                    <a:pt x="85656" y="34035"/>
                    <a:pt x="85650" y="33792"/>
                  </a:cubicBezTo>
                  <a:lnTo>
                    <a:pt x="85650" y="33792"/>
                  </a:lnTo>
                  <a:cubicBezTo>
                    <a:pt x="85540" y="33869"/>
                    <a:pt x="85366" y="33953"/>
                    <a:pt x="85366" y="33953"/>
                  </a:cubicBezTo>
                  <a:cubicBezTo>
                    <a:pt x="85366" y="34260"/>
                    <a:pt x="84775" y="34543"/>
                    <a:pt x="84775" y="34543"/>
                  </a:cubicBezTo>
                  <a:cubicBezTo>
                    <a:pt x="84775" y="34850"/>
                    <a:pt x="84775" y="34850"/>
                    <a:pt x="84468" y="34850"/>
                  </a:cubicBezTo>
                  <a:cubicBezTo>
                    <a:pt x="84386" y="34933"/>
                    <a:pt x="84228" y="34967"/>
                    <a:pt x="84045" y="34967"/>
                  </a:cubicBezTo>
                  <a:cubicBezTo>
                    <a:pt x="83598" y="34967"/>
                    <a:pt x="83003" y="34761"/>
                    <a:pt x="83003" y="34543"/>
                  </a:cubicBezTo>
                  <a:cubicBezTo>
                    <a:pt x="83003" y="34260"/>
                    <a:pt x="82412" y="34260"/>
                    <a:pt x="82105" y="33953"/>
                  </a:cubicBezTo>
                  <a:cubicBezTo>
                    <a:pt x="82105" y="33669"/>
                    <a:pt x="81822" y="33362"/>
                    <a:pt x="82105" y="33078"/>
                  </a:cubicBezTo>
                  <a:cubicBezTo>
                    <a:pt x="82323" y="32860"/>
                    <a:pt x="82232" y="32654"/>
                    <a:pt x="82059" y="32654"/>
                  </a:cubicBezTo>
                  <a:cubicBezTo>
                    <a:pt x="81988" y="32654"/>
                    <a:pt x="81904" y="32689"/>
                    <a:pt x="81822" y="32771"/>
                  </a:cubicBezTo>
                  <a:cubicBezTo>
                    <a:pt x="81731" y="32862"/>
                    <a:pt x="81642" y="32899"/>
                    <a:pt x="81578" y="32899"/>
                  </a:cubicBezTo>
                  <a:cubicBezTo>
                    <a:pt x="81423" y="32899"/>
                    <a:pt x="81405" y="32688"/>
                    <a:pt x="81822" y="32488"/>
                  </a:cubicBezTo>
                  <a:cubicBezTo>
                    <a:pt x="82105" y="32488"/>
                    <a:pt x="83003" y="32181"/>
                    <a:pt x="82412" y="31590"/>
                  </a:cubicBezTo>
                  <a:cubicBezTo>
                    <a:pt x="82319" y="31325"/>
                    <a:pt x="82037" y="31220"/>
                    <a:pt x="81672" y="31220"/>
                  </a:cubicBezTo>
                  <a:cubicBezTo>
                    <a:pt x="80834" y="31220"/>
                    <a:pt x="79563" y="31769"/>
                    <a:pt x="79152" y="32181"/>
                  </a:cubicBezTo>
                  <a:cubicBezTo>
                    <a:pt x="78561" y="32488"/>
                    <a:pt x="77687" y="33669"/>
                    <a:pt x="77380" y="33669"/>
                  </a:cubicBezTo>
                  <a:cubicBezTo>
                    <a:pt x="77096" y="33669"/>
                    <a:pt x="77970" y="33078"/>
                    <a:pt x="77970" y="32771"/>
                  </a:cubicBezTo>
                  <a:cubicBezTo>
                    <a:pt x="78187" y="32571"/>
                    <a:pt x="78098" y="32360"/>
                    <a:pt x="78135" y="32360"/>
                  </a:cubicBezTo>
                  <a:cubicBezTo>
                    <a:pt x="78150" y="32360"/>
                    <a:pt x="78187" y="32397"/>
                    <a:pt x="78278" y="32488"/>
                  </a:cubicBezTo>
                  <a:cubicBezTo>
                    <a:pt x="78278" y="32488"/>
                    <a:pt x="78868" y="31590"/>
                    <a:pt x="79459" y="31306"/>
                  </a:cubicBezTo>
                  <a:cubicBezTo>
                    <a:pt x="79601" y="31153"/>
                    <a:pt x="79748" y="31153"/>
                    <a:pt x="79861" y="31153"/>
                  </a:cubicBezTo>
                  <a:cubicBezTo>
                    <a:pt x="79973" y="31153"/>
                    <a:pt x="80050" y="31153"/>
                    <a:pt x="80050" y="30999"/>
                  </a:cubicBezTo>
                  <a:lnTo>
                    <a:pt x="80640" y="30409"/>
                  </a:lnTo>
                  <a:cubicBezTo>
                    <a:pt x="81231" y="30125"/>
                    <a:pt x="85366" y="30125"/>
                    <a:pt x="85649" y="30125"/>
                  </a:cubicBezTo>
                  <a:cubicBezTo>
                    <a:pt x="85957" y="30125"/>
                    <a:pt x="86831" y="29534"/>
                    <a:pt x="87138" y="29227"/>
                  </a:cubicBezTo>
                  <a:cubicBezTo>
                    <a:pt x="87421" y="28944"/>
                    <a:pt x="87729" y="28944"/>
                    <a:pt x="88319" y="28944"/>
                  </a:cubicBezTo>
                  <a:cubicBezTo>
                    <a:pt x="88910" y="28944"/>
                    <a:pt x="88910" y="28353"/>
                    <a:pt x="89194" y="28353"/>
                  </a:cubicBezTo>
                  <a:cubicBezTo>
                    <a:pt x="89501" y="28046"/>
                    <a:pt x="89501" y="28046"/>
                    <a:pt x="89194" y="28046"/>
                  </a:cubicBezTo>
                  <a:lnTo>
                    <a:pt x="88910" y="27762"/>
                  </a:lnTo>
                  <a:cubicBezTo>
                    <a:pt x="89194" y="27762"/>
                    <a:pt x="89501" y="27455"/>
                    <a:pt x="89501" y="27172"/>
                  </a:cubicBezTo>
                  <a:cubicBezTo>
                    <a:pt x="89501" y="26864"/>
                    <a:pt x="89501" y="27172"/>
                    <a:pt x="89194" y="26581"/>
                  </a:cubicBezTo>
                  <a:cubicBezTo>
                    <a:pt x="89072" y="26518"/>
                    <a:pt x="88975" y="26492"/>
                    <a:pt x="88896" y="26492"/>
                  </a:cubicBezTo>
                  <a:cubicBezTo>
                    <a:pt x="88591" y="26492"/>
                    <a:pt x="88544" y="26864"/>
                    <a:pt x="88319" y="26864"/>
                  </a:cubicBezTo>
                  <a:cubicBezTo>
                    <a:pt x="88012" y="26581"/>
                    <a:pt x="88319" y="26274"/>
                    <a:pt x="88012" y="25990"/>
                  </a:cubicBezTo>
                  <a:cubicBezTo>
                    <a:pt x="88012" y="25990"/>
                    <a:pt x="87421" y="25990"/>
                    <a:pt x="86831" y="26274"/>
                  </a:cubicBezTo>
                  <a:cubicBezTo>
                    <a:pt x="86689" y="26569"/>
                    <a:pt x="86618" y="26569"/>
                    <a:pt x="86544" y="26569"/>
                  </a:cubicBezTo>
                  <a:cubicBezTo>
                    <a:pt x="86470" y="26569"/>
                    <a:pt x="86394" y="26569"/>
                    <a:pt x="86240" y="26864"/>
                  </a:cubicBezTo>
                  <a:cubicBezTo>
                    <a:pt x="86184" y="26925"/>
                    <a:pt x="86140" y="26950"/>
                    <a:pt x="86104" y="26950"/>
                  </a:cubicBezTo>
                  <a:cubicBezTo>
                    <a:pt x="85957" y="26950"/>
                    <a:pt x="85957" y="26521"/>
                    <a:pt x="85957" y="26274"/>
                  </a:cubicBezTo>
                  <a:cubicBezTo>
                    <a:pt x="86146" y="26274"/>
                    <a:pt x="86209" y="26410"/>
                    <a:pt x="86321" y="26410"/>
                  </a:cubicBezTo>
                  <a:cubicBezTo>
                    <a:pt x="86377" y="26410"/>
                    <a:pt x="86445" y="26376"/>
                    <a:pt x="86547" y="26274"/>
                  </a:cubicBezTo>
                  <a:cubicBezTo>
                    <a:pt x="86547" y="26132"/>
                    <a:pt x="86618" y="26132"/>
                    <a:pt x="86727" y="26132"/>
                  </a:cubicBezTo>
                  <a:cubicBezTo>
                    <a:pt x="86837" y="26132"/>
                    <a:pt x="86984" y="26132"/>
                    <a:pt x="87138" y="25990"/>
                  </a:cubicBezTo>
                  <a:cubicBezTo>
                    <a:pt x="87421" y="25683"/>
                    <a:pt x="88012" y="25683"/>
                    <a:pt x="88012" y="25683"/>
                  </a:cubicBezTo>
                  <a:cubicBezTo>
                    <a:pt x="88012" y="25483"/>
                    <a:pt x="87871" y="25272"/>
                    <a:pt x="87681" y="25272"/>
                  </a:cubicBezTo>
                  <a:cubicBezTo>
                    <a:pt x="87601" y="25272"/>
                    <a:pt x="87512" y="25309"/>
                    <a:pt x="87421" y="25400"/>
                  </a:cubicBezTo>
                  <a:cubicBezTo>
                    <a:pt x="87138" y="25400"/>
                    <a:pt x="86831" y="24809"/>
                    <a:pt x="86547" y="24809"/>
                  </a:cubicBezTo>
                  <a:cubicBezTo>
                    <a:pt x="86484" y="24867"/>
                    <a:pt x="86434" y="24888"/>
                    <a:pt x="86392" y="24888"/>
                  </a:cubicBezTo>
                  <a:cubicBezTo>
                    <a:pt x="86273" y="24888"/>
                    <a:pt x="86216" y="24718"/>
                    <a:pt x="86108" y="24718"/>
                  </a:cubicBezTo>
                  <a:cubicBezTo>
                    <a:pt x="86067" y="24718"/>
                    <a:pt x="86018" y="24742"/>
                    <a:pt x="85957" y="24809"/>
                  </a:cubicBezTo>
                  <a:cubicBezTo>
                    <a:pt x="85957" y="24891"/>
                    <a:pt x="85931" y="24926"/>
                    <a:pt x="85894" y="24926"/>
                  </a:cubicBezTo>
                  <a:cubicBezTo>
                    <a:pt x="85804" y="24926"/>
                    <a:pt x="85649" y="24720"/>
                    <a:pt x="85649" y="24502"/>
                  </a:cubicBezTo>
                  <a:cubicBezTo>
                    <a:pt x="85366" y="24218"/>
                    <a:pt x="84775" y="23628"/>
                    <a:pt x="84184" y="23320"/>
                  </a:cubicBezTo>
                  <a:cubicBezTo>
                    <a:pt x="83791" y="23320"/>
                    <a:pt x="83922" y="23194"/>
                    <a:pt x="84053" y="23194"/>
                  </a:cubicBezTo>
                  <a:cubicBezTo>
                    <a:pt x="84119" y="23194"/>
                    <a:pt x="84184" y="23226"/>
                    <a:pt x="84184" y="23320"/>
                  </a:cubicBezTo>
                  <a:cubicBezTo>
                    <a:pt x="84468" y="23320"/>
                    <a:pt x="84775" y="23037"/>
                    <a:pt x="84775" y="22730"/>
                  </a:cubicBezTo>
                  <a:cubicBezTo>
                    <a:pt x="85059" y="22730"/>
                    <a:pt x="84775" y="22446"/>
                    <a:pt x="84468" y="22446"/>
                  </a:cubicBezTo>
                  <a:lnTo>
                    <a:pt x="84468" y="22139"/>
                  </a:lnTo>
                  <a:cubicBezTo>
                    <a:pt x="84468" y="21855"/>
                    <a:pt x="83877" y="21548"/>
                    <a:pt x="83877" y="21548"/>
                  </a:cubicBezTo>
                  <a:cubicBezTo>
                    <a:pt x="83877" y="21265"/>
                    <a:pt x="83594" y="21265"/>
                    <a:pt x="83594" y="20958"/>
                  </a:cubicBezTo>
                  <a:cubicBezTo>
                    <a:pt x="83594" y="20958"/>
                    <a:pt x="83287" y="20674"/>
                    <a:pt x="83287" y="20367"/>
                  </a:cubicBezTo>
                  <a:cubicBezTo>
                    <a:pt x="83287" y="20367"/>
                    <a:pt x="83003" y="19776"/>
                    <a:pt x="82696" y="19493"/>
                  </a:cubicBezTo>
                  <a:cubicBezTo>
                    <a:pt x="82696" y="19186"/>
                    <a:pt x="82412" y="19186"/>
                    <a:pt x="82412" y="18902"/>
                  </a:cubicBezTo>
                  <a:cubicBezTo>
                    <a:pt x="82412" y="18773"/>
                    <a:pt x="82359" y="18699"/>
                    <a:pt x="82296" y="18699"/>
                  </a:cubicBezTo>
                  <a:cubicBezTo>
                    <a:pt x="82209" y="18699"/>
                    <a:pt x="82105" y="18842"/>
                    <a:pt x="82105" y="19186"/>
                  </a:cubicBezTo>
                  <a:cubicBezTo>
                    <a:pt x="82105" y="19493"/>
                    <a:pt x="81515" y="19493"/>
                    <a:pt x="81822" y="19776"/>
                  </a:cubicBezTo>
                  <a:cubicBezTo>
                    <a:pt x="81822" y="20083"/>
                    <a:pt x="81822" y="20083"/>
                    <a:pt x="81515" y="20083"/>
                  </a:cubicBezTo>
                  <a:cubicBezTo>
                    <a:pt x="81515" y="20367"/>
                    <a:pt x="81822" y="20674"/>
                    <a:pt x="81515" y="20674"/>
                  </a:cubicBezTo>
                  <a:cubicBezTo>
                    <a:pt x="81231" y="20674"/>
                    <a:pt x="81231" y="20958"/>
                    <a:pt x="81231" y="20958"/>
                  </a:cubicBezTo>
                  <a:cubicBezTo>
                    <a:pt x="81077" y="20816"/>
                    <a:pt x="80930" y="20745"/>
                    <a:pt x="80821" y="20745"/>
                  </a:cubicBezTo>
                  <a:cubicBezTo>
                    <a:pt x="80711" y="20745"/>
                    <a:pt x="80640" y="20816"/>
                    <a:pt x="80640" y="20958"/>
                  </a:cubicBezTo>
                  <a:cubicBezTo>
                    <a:pt x="80640" y="21265"/>
                    <a:pt x="80050" y="21265"/>
                    <a:pt x="80050" y="21265"/>
                  </a:cubicBezTo>
                  <a:cubicBezTo>
                    <a:pt x="79743" y="21265"/>
                    <a:pt x="79743" y="20958"/>
                    <a:pt x="79459" y="20958"/>
                  </a:cubicBezTo>
                  <a:cubicBezTo>
                    <a:pt x="79396" y="21021"/>
                    <a:pt x="79358" y="21046"/>
                    <a:pt x="79337" y="21046"/>
                  </a:cubicBezTo>
                  <a:cubicBezTo>
                    <a:pt x="79252" y="21046"/>
                    <a:pt x="79396" y="20674"/>
                    <a:pt x="79152" y="20674"/>
                  </a:cubicBezTo>
                  <a:cubicBezTo>
                    <a:pt x="78868" y="20674"/>
                    <a:pt x="78561" y="20674"/>
                    <a:pt x="78561" y="20367"/>
                  </a:cubicBezTo>
                  <a:cubicBezTo>
                    <a:pt x="78561" y="20083"/>
                    <a:pt x="77970" y="20083"/>
                    <a:pt x="78278" y="19776"/>
                  </a:cubicBezTo>
                  <a:cubicBezTo>
                    <a:pt x="78561" y="19776"/>
                    <a:pt x="78278" y="19493"/>
                    <a:pt x="78278" y="18902"/>
                  </a:cubicBezTo>
                  <a:cubicBezTo>
                    <a:pt x="78278" y="18595"/>
                    <a:pt x="78561" y="18311"/>
                    <a:pt x="78561" y="18311"/>
                  </a:cubicBezTo>
                  <a:cubicBezTo>
                    <a:pt x="78561" y="18158"/>
                    <a:pt x="78490" y="18081"/>
                    <a:pt x="78381" y="18081"/>
                  </a:cubicBezTo>
                  <a:cubicBezTo>
                    <a:pt x="78272" y="18081"/>
                    <a:pt x="78124" y="18158"/>
                    <a:pt x="77970" y="18311"/>
                  </a:cubicBezTo>
                  <a:cubicBezTo>
                    <a:pt x="77970" y="18311"/>
                    <a:pt x="77970" y="18004"/>
                    <a:pt x="77687" y="18004"/>
                  </a:cubicBezTo>
                  <a:cubicBezTo>
                    <a:pt x="77380" y="18004"/>
                    <a:pt x="76789" y="18004"/>
                    <a:pt x="76789" y="17721"/>
                  </a:cubicBezTo>
                  <a:lnTo>
                    <a:pt x="76198" y="17130"/>
                  </a:lnTo>
                  <a:cubicBezTo>
                    <a:pt x="76198" y="17028"/>
                    <a:pt x="76167" y="16994"/>
                    <a:pt x="76125" y="16994"/>
                  </a:cubicBezTo>
                  <a:cubicBezTo>
                    <a:pt x="76041" y="16994"/>
                    <a:pt x="75915" y="17130"/>
                    <a:pt x="75915" y="17130"/>
                  </a:cubicBezTo>
                  <a:cubicBezTo>
                    <a:pt x="75915" y="16823"/>
                    <a:pt x="75915" y="16539"/>
                    <a:pt x="75608" y="16539"/>
                  </a:cubicBezTo>
                  <a:cubicBezTo>
                    <a:pt x="75324" y="16539"/>
                    <a:pt x="75324" y="16539"/>
                    <a:pt x="75017" y="16232"/>
                  </a:cubicBezTo>
                  <a:cubicBezTo>
                    <a:pt x="74734" y="16232"/>
                    <a:pt x="74426" y="16539"/>
                    <a:pt x="74143" y="16539"/>
                  </a:cubicBezTo>
                  <a:cubicBezTo>
                    <a:pt x="74143" y="16634"/>
                    <a:pt x="74077" y="16665"/>
                    <a:pt x="73990" y="16665"/>
                  </a:cubicBezTo>
                  <a:cubicBezTo>
                    <a:pt x="73815" y="16665"/>
                    <a:pt x="73552" y="16539"/>
                    <a:pt x="73552" y="16539"/>
                  </a:cubicBezTo>
                  <a:cubicBezTo>
                    <a:pt x="73245" y="16539"/>
                    <a:pt x="73245" y="16539"/>
                    <a:pt x="72961" y="16232"/>
                  </a:cubicBezTo>
                  <a:lnTo>
                    <a:pt x="71780" y="16232"/>
                  </a:lnTo>
                  <a:cubicBezTo>
                    <a:pt x="71780" y="16539"/>
                    <a:pt x="71473" y="16539"/>
                    <a:pt x="71473" y="16823"/>
                  </a:cubicBezTo>
                  <a:cubicBezTo>
                    <a:pt x="71473" y="17130"/>
                    <a:pt x="71780" y="17130"/>
                    <a:pt x="72064" y="17414"/>
                  </a:cubicBezTo>
                  <a:cubicBezTo>
                    <a:pt x="72064" y="17721"/>
                    <a:pt x="71780" y="17721"/>
                    <a:pt x="71780" y="17721"/>
                  </a:cubicBezTo>
                  <a:cubicBezTo>
                    <a:pt x="71780" y="18004"/>
                    <a:pt x="71473" y="18004"/>
                    <a:pt x="71473" y="18311"/>
                  </a:cubicBezTo>
                  <a:cubicBezTo>
                    <a:pt x="71473" y="18311"/>
                    <a:pt x="71780" y="18311"/>
                    <a:pt x="71780" y="18595"/>
                  </a:cubicBezTo>
                  <a:cubicBezTo>
                    <a:pt x="71780" y="18902"/>
                    <a:pt x="72064" y="18902"/>
                    <a:pt x="72064" y="19493"/>
                  </a:cubicBezTo>
                  <a:cubicBezTo>
                    <a:pt x="72064" y="19776"/>
                    <a:pt x="72064" y="19776"/>
                    <a:pt x="71780" y="19776"/>
                  </a:cubicBezTo>
                  <a:cubicBezTo>
                    <a:pt x="71473" y="19776"/>
                    <a:pt x="71780" y="20083"/>
                    <a:pt x="71473" y="20367"/>
                  </a:cubicBezTo>
                  <a:cubicBezTo>
                    <a:pt x="71189" y="20674"/>
                    <a:pt x="71189" y="20958"/>
                    <a:pt x="71189" y="20958"/>
                  </a:cubicBezTo>
                  <a:cubicBezTo>
                    <a:pt x="71473" y="21265"/>
                    <a:pt x="72064" y="21548"/>
                    <a:pt x="72371" y="21855"/>
                  </a:cubicBezTo>
                  <a:cubicBezTo>
                    <a:pt x="72654" y="22446"/>
                    <a:pt x="72654" y="23320"/>
                    <a:pt x="72654" y="23628"/>
                  </a:cubicBezTo>
                  <a:cubicBezTo>
                    <a:pt x="72654" y="24218"/>
                    <a:pt x="72064" y="24502"/>
                    <a:pt x="71473" y="24809"/>
                  </a:cubicBezTo>
                  <a:cubicBezTo>
                    <a:pt x="71334" y="25098"/>
                    <a:pt x="71121" y="25172"/>
                    <a:pt x="70904" y="25172"/>
                  </a:cubicBezTo>
                  <a:cubicBezTo>
                    <a:pt x="70678" y="25172"/>
                    <a:pt x="70448" y="25092"/>
                    <a:pt x="70292" y="25092"/>
                  </a:cubicBezTo>
                  <a:cubicBezTo>
                    <a:pt x="70292" y="25400"/>
                    <a:pt x="70292" y="25683"/>
                    <a:pt x="70599" y="25990"/>
                  </a:cubicBezTo>
                  <a:cubicBezTo>
                    <a:pt x="70882" y="26274"/>
                    <a:pt x="70599" y="26581"/>
                    <a:pt x="70882" y="26864"/>
                  </a:cubicBezTo>
                  <a:cubicBezTo>
                    <a:pt x="70882" y="27172"/>
                    <a:pt x="70882" y="27455"/>
                    <a:pt x="71189" y="27762"/>
                  </a:cubicBezTo>
                  <a:cubicBezTo>
                    <a:pt x="71189" y="28046"/>
                    <a:pt x="71189" y="28046"/>
                    <a:pt x="70882" y="28353"/>
                  </a:cubicBezTo>
                  <a:cubicBezTo>
                    <a:pt x="70599" y="28637"/>
                    <a:pt x="70882" y="28637"/>
                    <a:pt x="70882" y="28944"/>
                  </a:cubicBezTo>
                  <a:lnTo>
                    <a:pt x="70599" y="28637"/>
                  </a:lnTo>
                  <a:cubicBezTo>
                    <a:pt x="70599" y="28637"/>
                    <a:pt x="70292" y="28944"/>
                    <a:pt x="70292" y="29227"/>
                  </a:cubicBezTo>
                  <a:cubicBezTo>
                    <a:pt x="70292" y="29291"/>
                    <a:pt x="70266" y="29316"/>
                    <a:pt x="70226" y="29316"/>
                  </a:cubicBezTo>
                  <a:cubicBezTo>
                    <a:pt x="70073" y="29316"/>
                    <a:pt x="69701" y="28944"/>
                    <a:pt x="69701" y="28944"/>
                  </a:cubicBezTo>
                  <a:cubicBezTo>
                    <a:pt x="69417" y="28944"/>
                    <a:pt x="69701" y="28637"/>
                    <a:pt x="69417" y="28353"/>
                  </a:cubicBezTo>
                  <a:cubicBezTo>
                    <a:pt x="69110" y="28353"/>
                    <a:pt x="68827" y="28046"/>
                    <a:pt x="68827" y="28046"/>
                  </a:cubicBezTo>
                  <a:cubicBezTo>
                    <a:pt x="68827" y="27762"/>
                    <a:pt x="68236" y="27455"/>
                    <a:pt x="68236" y="27172"/>
                  </a:cubicBezTo>
                  <a:lnTo>
                    <a:pt x="68236" y="25990"/>
                  </a:lnTo>
                  <a:cubicBezTo>
                    <a:pt x="67929" y="25683"/>
                    <a:pt x="68236" y="25683"/>
                    <a:pt x="68236" y="25400"/>
                  </a:cubicBezTo>
                  <a:cubicBezTo>
                    <a:pt x="68236" y="25092"/>
                    <a:pt x="68236" y="24809"/>
                    <a:pt x="67645" y="24809"/>
                  </a:cubicBezTo>
                  <a:lnTo>
                    <a:pt x="65873" y="24809"/>
                  </a:lnTo>
                  <a:cubicBezTo>
                    <a:pt x="65566" y="24502"/>
                    <a:pt x="65283" y="24218"/>
                    <a:pt x="64692" y="24218"/>
                  </a:cubicBezTo>
                  <a:cubicBezTo>
                    <a:pt x="64101" y="23911"/>
                    <a:pt x="63794" y="23628"/>
                    <a:pt x="63794" y="23628"/>
                  </a:cubicBezTo>
                  <a:cubicBezTo>
                    <a:pt x="63794" y="23320"/>
                    <a:pt x="63203" y="23320"/>
                    <a:pt x="63203" y="23037"/>
                  </a:cubicBezTo>
                  <a:cubicBezTo>
                    <a:pt x="63014" y="23037"/>
                    <a:pt x="62689" y="22900"/>
                    <a:pt x="62493" y="22900"/>
                  </a:cubicBezTo>
                  <a:cubicBezTo>
                    <a:pt x="62395" y="22900"/>
                    <a:pt x="62329" y="22934"/>
                    <a:pt x="62329" y="23037"/>
                  </a:cubicBezTo>
                  <a:cubicBezTo>
                    <a:pt x="62022" y="23037"/>
                    <a:pt x="61431" y="22446"/>
                    <a:pt x="61148" y="22446"/>
                  </a:cubicBezTo>
                  <a:cubicBezTo>
                    <a:pt x="60841" y="22446"/>
                    <a:pt x="60250" y="22730"/>
                    <a:pt x="59966" y="22730"/>
                  </a:cubicBezTo>
                  <a:cubicBezTo>
                    <a:pt x="59966" y="22730"/>
                    <a:pt x="59966" y="22446"/>
                    <a:pt x="60250" y="22446"/>
                  </a:cubicBezTo>
                  <a:cubicBezTo>
                    <a:pt x="60250" y="22446"/>
                    <a:pt x="59966" y="21855"/>
                    <a:pt x="59659" y="21548"/>
                  </a:cubicBezTo>
                  <a:cubicBezTo>
                    <a:pt x="59659" y="20958"/>
                    <a:pt x="59659" y="20674"/>
                    <a:pt x="59069" y="20674"/>
                  </a:cubicBezTo>
                  <a:cubicBezTo>
                    <a:pt x="58974" y="20769"/>
                    <a:pt x="58877" y="20800"/>
                    <a:pt x="58779" y="20800"/>
                  </a:cubicBezTo>
                  <a:cubicBezTo>
                    <a:pt x="58583" y="20800"/>
                    <a:pt x="58383" y="20674"/>
                    <a:pt x="58194" y="20674"/>
                  </a:cubicBezTo>
                  <a:lnTo>
                    <a:pt x="58194" y="19186"/>
                  </a:lnTo>
                  <a:cubicBezTo>
                    <a:pt x="58478" y="18595"/>
                    <a:pt x="58785" y="18004"/>
                    <a:pt x="58785" y="17721"/>
                  </a:cubicBezTo>
                  <a:cubicBezTo>
                    <a:pt x="58785" y="17414"/>
                    <a:pt x="59069" y="17414"/>
                    <a:pt x="59376" y="17414"/>
                  </a:cubicBezTo>
                  <a:cubicBezTo>
                    <a:pt x="59659" y="17130"/>
                    <a:pt x="59376" y="16823"/>
                    <a:pt x="59659" y="16539"/>
                  </a:cubicBezTo>
                  <a:cubicBezTo>
                    <a:pt x="59966" y="16539"/>
                    <a:pt x="59966" y="16539"/>
                    <a:pt x="59966" y="16232"/>
                  </a:cubicBezTo>
                  <a:cubicBezTo>
                    <a:pt x="59966" y="16232"/>
                    <a:pt x="60557" y="16232"/>
                    <a:pt x="60250" y="15949"/>
                  </a:cubicBezTo>
                  <a:lnTo>
                    <a:pt x="60557" y="15949"/>
                  </a:lnTo>
                  <a:cubicBezTo>
                    <a:pt x="61148" y="15949"/>
                    <a:pt x="61738" y="15642"/>
                    <a:pt x="61431" y="15358"/>
                  </a:cubicBezTo>
                  <a:cubicBezTo>
                    <a:pt x="61431" y="14767"/>
                    <a:pt x="60250" y="15051"/>
                    <a:pt x="60250" y="14767"/>
                  </a:cubicBezTo>
                  <a:cubicBezTo>
                    <a:pt x="60250" y="14460"/>
                    <a:pt x="59069" y="14460"/>
                    <a:pt x="59069" y="14460"/>
                  </a:cubicBezTo>
                  <a:cubicBezTo>
                    <a:pt x="59069" y="14378"/>
                    <a:pt x="59194" y="14343"/>
                    <a:pt x="59379" y="14343"/>
                  </a:cubicBezTo>
                  <a:cubicBezTo>
                    <a:pt x="59831" y="14343"/>
                    <a:pt x="60639" y="14549"/>
                    <a:pt x="60841" y="14767"/>
                  </a:cubicBezTo>
                  <a:lnTo>
                    <a:pt x="61738" y="14767"/>
                  </a:lnTo>
                  <a:cubicBezTo>
                    <a:pt x="62329" y="14767"/>
                    <a:pt x="62022" y="14177"/>
                    <a:pt x="62022" y="14177"/>
                  </a:cubicBezTo>
                  <a:cubicBezTo>
                    <a:pt x="62022" y="14110"/>
                    <a:pt x="62065" y="14085"/>
                    <a:pt x="62134" y="14085"/>
                  </a:cubicBezTo>
                  <a:cubicBezTo>
                    <a:pt x="62319" y="14085"/>
                    <a:pt x="62693" y="14256"/>
                    <a:pt x="62965" y="14256"/>
                  </a:cubicBezTo>
                  <a:cubicBezTo>
                    <a:pt x="63062" y="14256"/>
                    <a:pt x="63145" y="14235"/>
                    <a:pt x="63203" y="14177"/>
                  </a:cubicBezTo>
                  <a:cubicBezTo>
                    <a:pt x="63511" y="14177"/>
                    <a:pt x="64101" y="13279"/>
                    <a:pt x="64385" y="12995"/>
                  </a:cubicBezTo>
                  <a:cubicBezTo>
                    <a:pt x="64692" y="12995"/>
                    <a:pt x="64385" y="12688"/>
                    <a:pt x="63794" y="12688"/>
                  </a:cubicBezTo>
                  <a:cubicBezTo>
                    <a:pt x="63203" y="12688"/>
                    <a:pt x="62613" y="12688"/>
                    <a:pt x="62329" y="12405"/>
                  </a:cubicBezTo>
                  <a:cubicBezTo>
                    <a:pt x="62022" y="12097"/>
                    <a:pt x="62022" y="11814"/>
                    <a:pt x="62329" y="11814"/>
                  </a:cubicBezTo>
                  <a:cubicBezTo>
                    <a:pt x="62920" y="11814"/>
                    <a:pt x="63794" y="12688"/>
                    <a:pt x="64101" y="12688"/>
                  </a:cubicBezTo>
                  <a:cubicBezTo>
                    <a:pt x="64385" y="12688"/>
                    <a:pt x="64975" y="12097"/>
                    <a:pt x="65283" y="11814"/>
                  </a:cubicBezTo>
                  <a:cubicBezTo>
                    <a:pt x="65566" y="11507"/>
                    <a:pt x="64975" y="11507"/>
                    <a:pt x="64692" y="11223"/>
                  </a:cubicBezTo>
                  <a:cubicBezTo>
                    <a:pt x="64692" y="11223"/>
                    <a:pt x="64975" y="10916"/>
                    <a:pt x="65283" y="10916"/>
                  </a:cubicBezTo>
                  <a:cubicBezTo>
                    <a:pt x="65566" y="10916"/>
                    <a:pt x="65873" y="11223"/>
                    <a:pt x="65873" y="11507"/>
                  </a:cubicBezTo>
                  <a:cubicBezTo>
                    <a:pt x="65873" y="11507"/>
                    <a:pt x="66464" y="11223"/>
                    <a:pt x="66747" y="11223"/>
                  </a:cubicBezTo>
                  <a:cubicBezTo>
                    <a:pt x="67055" y="11223"/>
                    <a:pt x="66747" y="10916"/>
                    <a:pt x="66157" y="10633"/>
                  </a:cubicBezTo>
                  <a:cubicBezTo>
                    <a:pt x="65968" y="10633"/>
                    <a:pt x="66031" y="10496"/>
                    <a:pt x="66185" y="10496"/>
                  </a:cubicBezTo>
                  <a:cubicBezTo>
                    <a:pt x="66262" y="10496"/>
                    <a:pt x="66362" y="10530"/>
                    <a:pt x="66464" y="10633"/>
                  </a:cubicBezTo>
                  <a:cubicBezTo>
                    <a:pt x="66464" y="10774"/>
                    <a:pt x="66535" y="10774"/>
                    <a:pt x="66644" y="10774"/>
                  </a:cubicBezTo>
                  <a:cubicBezTo>
                    <a:pt x="66753" y="10774"/>
                    <a:pt x="66901" y="10774"/>
                    <a:pt x="67055" y="10916"/>
                  </a:cubicBezTo>
                  <a:cubicBezTo>
                    <a:pt x="67055" y="11168"/>
                    <a:pt x="67106" y="11261"/>
                    <a:pt x="67189" y="11261"/>
                  </a:cubicBezTo>
                  <a:cubicBezTo>
                    <a:pt x="67301" y="11261"/>
                    <a:pt x="67469" y="11092"/>
                    <a:pt x="67645" y="10916"/>
                  </a:cubicBezTo>
                  <a:cubicBezTo>
                    <a:pt x="67929" y="10916"/>
                    <a:pt x="68236" y="10633"/>
                    <a:pt x="68236" y="10633"/>
                  </a:cubicBezTo>
                  <a:cubicBezTo>
                    <a:pt x="68378" y="10479"/>
                    <a:pt x="68449" y="10479"/>
                    <a:pt x="68522" y="10479"/>
                  </a:cubicBezTo>
                  <a:cubicBezTo>
                    <a:pt x="68596" y="10479"/>
                    <a:pt x="68673" y="10479"/>
                    <a:pt x="68827" y="10325"/>
                  </a:cubicBezTo>
                  <a:cubicBezTo>
                    <a:pt x="69110" y="9735"/>
                    <a:pt x="68827" y="9451"/>
                    <a:pt x="68520" y="9451"/>
                  </a:cubicBezTo>
                  <a:cubicBezTo>
                    <a:pt x="68236" y="9144"/>
                    <a:pt x="68520" y="8860"/>
                    <a:pt x="68236" y="8860"/>
                  </a:cubicBezTo>
                  <a:cubicBezTo>
                    <a:pt x="68018" y="8643"/>
                    <a:pt x="67955" y="8436"/>
                    <a:pt x="68046" y="8436"/>
                  </a:cubicBezTo>
                  <a:cubicBezTo>
                    <a:pt x="68083" y="8436"/>
                    <a:pt x="68147" y="8471"/>
                    <a:pt x="68236" y="8553"/>
                  </a:cubicBezTo>
                  <a:cubicBezTo>
                    <a:pt x="68520" y="8553"/>
                    <a:pt x="68827" y="8270"/>
                    <a:pt x="69110" y="8270"/>
                  </a:cubicBezTo>
                  <a:cubicBezTo>
                    <a:pt x="69110" y="7963"/>
                    <a:pt x="68520" y="7963"/>
                    <a:pt x="68827" y="7679"/>
                  </a:cubicBezTo>
                  <a:cubicBezTo>
                    <a:pt x="69110" y="7372"/>
                    <a:pt x="68827" y="7372"/>
                    <a:pt x="68520" y="7372"/>
                  </a:cubicBezTo>
                  <a:cubicBezTo>
                    <a:pt x="68236" y="7372"/>
                    <a:pt x="67929" y="7088"/>
                    <a:pt x="67929" y="6781"/>
                  </a:cubicBezTo>
                  <a:lnTo>
                    <a:pt x="67055" y="6781"/>
                  </a:lnTo>
                  <a:cubicBezTo>
                    <a:pt x="66747" y="6498"/>
                    <a:pt x="65873" y="6498"/>
                    <a:pt x="65873" y="6498"/>
                  </a:cubicBezTo>
                  <a:cubicBezTo>
                    <a:pt x="65566" y="6498"/>
                    <a:pt x="65566" y="7372"/>
                    <a:pt x="65873" y="7372"/>
                  </a:cubicBezTo>
                  <a:cubicBezTo>
                    <a:pt x="66157" y="7372"/>
                    <a:pt x="66157" y="7679"/>
                    <a:pt x="66157" y="7679"/>
                  </a:cubicBezTo>
                  <a:cubicBezTo>
                    <a:pt x="65873" y="7679"/>
                    <a:pt x="66157" y="7963"/>
                    <a:pt x="65873" y="7963"/>
                  </a:cubicBezTo>
                  <a:cubicBezTo>
                    <a:pt x="65873" y="7963"/>
                    <a:pt x="65566" y="7963"/>
                    <a:pt x="65566" y="8270"/>
                  </a:cubicBezTo>
                  <a:cubicBezTo>
                    <a:pt x="65283" y="8860"/>
                    <a:pt x="65283" y="9144"/>
                    <a:pt x="64975" y="9144"/>
                  </a:cubicBezTo>
                  <a:cubicBezTo>
                    <a:pt x="64934" y="9189"/>
                    <a:pt x="64905" y="9208"/>
                    <a:pt x="64884" y="9208"/>
                  </a:cubicBezTo>
                  <a:cubicBezTo>
                    <a:pt x="64763" y="9208"/>
                    <a:pt x="64934" y="8553"/>
                    <a:pt x="64692" y="8553"/>
                  </a:cubicBezTo>
                  <a:cubicBezTo>
                    <a:pt x="64385" y="8860"/>
                    <a:pt x="64385" y="9144"/>
                    <a:pt x="64692" y="9451"/>
                  </a:cubicBezTo>
                  <a:lnTo>
                    <a:pt x="64975" y="9735"/>
                  </a:lnTo>
                  <a:cubicBezTo>
                    <a:pt x="64975" y="10042"/>
                    <a:pt x="64385" y="9735"/>
                    <a:pt x="64385" y="10325"/>
                  </a:cubicBezTo>
                  <a:cubicBezTo>
                    <a:pt x="64329" y="10386"/>
                    <a:pt x="64284" y="10411"/>
                    <a:pt x="64246" y="10411"/>
                  </a:cubicBezTo>
                  <a:cubicBezTo>
                    <a:pt x="64089" y="10411"/>
                    <a:pt x="64041" y="9982"/>
                    <a:pt x="63794" y="9735"/>
                  </a:cubicBezTo>
                  <a:cubicBezTo>
                    <a:pt x="63511" y="9735"/>
                    <a:pt x="63203" y="9144"/>
                    <a:pt x="63511" y="9144"/>
                  </a:cubicBezTo>
                  <a:cubicBezTo>
                    <a:pt x="63511" y="8860"/>
                    <a:pt x="63511" y="8553"/>
                    <a:pt x="63794" y="8553"/>
                  </a:cubicBezTo>
                  <a:lnTo>
                    <a:pt x="63794" y="8270"/>
                  </a:lnTo>
                  <a:cubicBezTo>
                    <a:pt x="63794" y="7963"/>
                    <a:pt x="63511" y="7963"/>
                    <a:pt x="63203" y="7679"/>
                  </a:cubicBezTo>
                  <a:cubicBezTo>
                    <a:pt x="62920" y="7372"/>
                    <a:pt x="62613" y="7372"/>
                    <a:pt x="62329" y="7372"/>
                  </a:cubicBezTo>
                  <a:cubicBezTo>
                    <a:pt x="62329" y="7679"/>
                    <a:pt x="62329" y="7963"/>
                    <a:pt x="62022" y="7963"/>
                  </a:cubicBezTo>
                  <a:cubicBezTo>
                    <a:pt x="61738" y="7963"/>
                    <a:pt x="62022" y="8553"/>
                    <a:pt x="61738" y="8553"/>
                  </a:cubicBezTo>
                  <a:cubicBezTo>
                    <a:pt x="61431" y="8553"/>
                    <a:pt x="61738" y="7679"/>
                    <a:pt x="61431" y="7679"/>
                  </a:cubicBezTo>
                  <a:cubicBezTo>
                    <a:pt x="61431" y="7679"/>
                    <a:pt x="61431" y="7372"/>
                    <a:pt x="61738" y="7372"/>
                  </a:cubicBezTo>
                  <a:cubicBezTo>
                    <a:pt x="61738" y="7372"/>
                    <a:pt x="62022" y="7088"/>
                    <a:pt x="61738" y="7088"/>
                  </a:cubicBezTo>
                  <a:cubicBezTo>
                    <a:pt x="61431" y="7088"/>
                    <a:pt x="61148" y="6781"/>
                    <a:pt x="61148" y="6781"/>
                  </a:cubicBezTo>
                  <a:cubicBezTo>
                    <a:pt x="61085" y="6723"/>
                    <a:pt x="61023" y="6702"/>
                    <a:pt x="60964" y="6702"/>
                  </a:cubicBezTo>
                  <a:cubicBezTo>
                    <a:pt x="60799" y="6702"/>
                    <a:pt x="60659" y="6873"/>
                    <a:pt x="60595" y="6873"/>
                  </a:cubicBezTo>
                  <a:cubicBezTo>
                    <a:pt x="60571" y="6873"/>
                    <a:pt x="60557" y="6848"/>
                    <a:pt x="60557" y="6781"/>
                  </a:cubicBezTo>
                  <a:cubicBezTo>
                    <a:pt x="60250" y="6781"/>
                    <a:pt x="60557" y="6498"/>
                    <a:pt x="60557" y="6191"/>
                  </a:cubicBezTo>
                  <a:cubicBezTo>
                    <a:pt x="60557" y="6049"/>
                    <a:pt x="60628" y="6049"/>
                    <a:pt x="60699" y="6049"/>
                  </a:cubicBezTo>
                  <a:cubicBezTo>
                    <a:pt x="60770" y="6049"/>
                    <a:pt x="60841" y="6049"/>
                    <a:pt x="60841" y="5907"/>
                  </a:cubicBezTo>
                  <a:cubicBezTo>
                    <a:pt x="61148" y="5907"/>
                    <a:pt x="60557" y="5907"/>
                    <a:pt x="60557" y="5600"/>
                  </a:cubicBezTo>
                  <a:cubicBezTo>
                    <a:pt x="60557" y="5316"/>
                    <a:pt x="59966" y="5316"/>
                    <a:pt x="59659" y="5009"/>
                  </a:cubicBezTo>
                  <a:cubicBezTo>
                    <a:pt x="59659" y="5009"/>
                    <a:pt x="59966" y="4419"/>
                    <a:pt x="59659" y="4419"/>
                  </a:cubicBezTo>
                  <a:cubicBezTo>
                    <a:pt x="59659" y="4135"/>
                    <a:pt x="59069" y="3544"/>
                    <a:pt x="58785" y="3544"/>
                  </a:cubicBezTo>
                  <a:cubicBezTo>
                    <a:pt x="58726" y="3599"/>
                    <a:pt x="58678" y="3621"/>
                    <a:pt x="58639" y="3621"/>
                  </a:cubicBezTo>
                  <a:cubicBezTo>
                    <a:pt x="58478" y="3621"/>
                    <a:pt x="58478" y="3237"/>
                    <a:pt x="58478" y="3237"/>
                  </a:cubicBezTo>
                  <a:cubicBezTo>
                    <a:pt x="58785" y="3237"/>
                    <a:pt x="58785" y="3237"/>
                    <a:pt x="59069" y="2954"/>
                  </a:cubicBezTo>
                  <a:cubicBezTo>
                    <a:pt x="59376" y="2647"/>
                    <a:pt x="59376" y="2363"/>
                    <a:pt x="59376" y="2363"/>
                  </a:cubicBezTo>
                  <a:cubicBezTo>
                    <a:pt x="59069" y="2363"/>
                    <a:pt x="58785" y="2056"/>
                    <a:pt x="59376" y="2056"/>
                  </a:cubicBezTo>
                  <a:cubicBezTo>
                    <a:pt x="59659" y="2056"/>
                    <a:pt x="60250" y="2363"/>
                    <a:pt x="60557" y="2363"/>
                  </a:cubicBezTo>
                  <a:cubicBezTo>
                    <a:pt x="60841" y="2056"/>
                    <a:pt x="61431" y="1182"/>
                    <a:pt x="61738" y="591"/>
                  </a:cubicBezTo>
                  <a:cubicBezTo>
                    <a:pt x="62022" y="284"/>
                    <a:pt x="61431" y="284"/>
                    <a:pt x="60841" y="284"/>
                  </a:cubicBezTo>
                  <a:cubicBezTo>
                    <a:pt x="60250" y="284"/>
                    <a:pt x="59966" y="0"/>
                    <a:pt x="59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0" name="Google Shape;640;p47"/>
            <p:cNvSpPr/>
            <p:nvPr/>
          </p:nvSpPr>
          <p:spPr>
            <a:xfrm>
              <a:off x="1893525" y="2890925"/>
              <a:ext cx="212950" cy="66325"/>
            </a:xfrm>
            <a:custGeom>
              <a:avLst/>
              <a:gdLst/>
              <a:ahLst/>
              <a:cxnLst/>
              <a:rect l="l" t="t" r="r" b="b"/>
              <a:pathLst>
                <a:path w="8518" h="2653" extrusionOk="0">
                  <a:moveTo>
                    <a:pt x="2046" y="0"/>
                  </a:moveTo>
                  <a:cubicBezTo>
                    <a:pt x="916" y="0"/>
                    <a:pt x="1" y="809"/>
                    <a:pt x="248" y="1038"/>
                  </a:cubicBezTo>
                  <a:cubicBezTo>
                    <a:pt x="304" y="1098"/>
                    <a:pt x="371" y="1124"/>
                    <a:pt x="446" y="1124"/>
                  </a:cubicBezTo>
                  <a:cubicBezTo>
                    <a:pt x="753" y="1124"/>
                    <a:pt x="1182" y="694"/>
                    <a:pt x="1429" y="447"/>
                  </a:cubicBezTo>
                  <a:cubicBezTo>
                    <a:pt x="1601" y="365"/>
                    <a:pt x="1746" y="330"/>
                    <a:pt x="1867" y="330"/>
                  </a:cubicBezTo>
                  <a:cubicBezTo>
                    <a:pt x="2161" y="330"/>
                    <a:pt x="2304" y="536"/>
                    <a:pt x="2304" y="754"/>
                  </a:cubicBezTo>
                  <a:cubicBezTo>
                    <a:pt x="2304" y="754"/>
                    <a:pt x="2894" y="1038"/>
                    <a:pt x="3792" y="1038"/>
                  </a:cubicBezTo>
                  <a:cubicBezTo>
                    <a:pt x="4383" y="1038"/>
                    <a:pt x="4666" y="1628"/>
                    <a:pt x="5257" y="1935"/>
                  </a:cubicBezTo>
                  <a:cubicBezTo>
                    <a:pt x="6155" y="1935"/>
                    <a:pt x="5257" y="2526"/>
                    <a:pt x="5848" y="2526"/>
                  </a:cubicBezTo>
                  <a:cubicBezTo>
                    <a:pt x="5950" y="2621"/>
                    <a:pt x="6247" y="2652"/>
                    <a:pt x="6597" y="2652"/>
                  </a:cubicBezTo>
                  <a:cubicBezTo>
                    <a:pt x="7297" y="2652"/>
                    <a:pt x="8210" y="2526"/>
                    <a:pt x="8210" y="2526"/>
                  </a:cubicBezTo>
                  <a:cubicBezTo>
                    <a:pt x="8518" y="2219"/>
                    <a:pt x="7336" y="1628"/>
                    <a:pt x="6745" y="1628"/>
                  </a:cubicBezTo>
                  <a:cubicBezTo>
                    <a:pt x="6438" y="1628"/>
                    <a:pt x="4666" y="447"/>
                    <a:pt x="2894" y="163"/>
                  </a:cubicBezTo>
                  <a:cubicBezTo>
                    <a:pt x="2608" y="48"/>
                    <a:pt x="2321" y="0"/>
                    <a:pt x="2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7"/>
            <p:cNvSpPr/>
            <p:nvPr/>
          </p:nvSpPr>
          <p:spPr>
            <a:xfrm>
              <a:off x="2017850" y="2987775"/>
              <a:ext cx="44325" cy="13525"/>
            </a:xfrm>
            <a:custGeom>
              <a:avLst/>
              <a:gdLst/>
              <a:ahLst/>
              <a:cxnLst/>
              <a:rect l="l" t="t" r="r" b="b"/>
              <a:pathLst>
                <a:path w="1773" h="541" extrusionOk="0">
                  <a:moveTo>
                    <a:pt x="362" y="0"/>
                  </a:moveTo>
                  <a:cubicBezTo>
                    <a:pt x="150" y="0"/>
                    <a:pt x="0" y="35"/>
                    <a:pt x="0" y="117"/>
                  </a:cubicBezTo>
                  <a:cubicBezTo>
                    <a:pt x="202" y="335"/>
                    <a:pt x="855" y="541"/>
                    <a:pt x="1327" y="541"/>
                  </a:cubicBezTo>
                  <a:cubicBezTo>
                    <a:pt x="1520" y="541"/>
                    <a:pt x="1683" y="506"/>
                    <a:pt x="1772" y="424"/>
                  </a:cubicBezTo>
                  <a:cubicBezTo>
                    <a:pt x="1772" y="206"/>
                    <a:pt x="880" y="0"/>
                    <a:pt x="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7"/>
            <p:cNvSpPr/>
            <p:nvPr/>
          </p:nvSpPr>
          <p:spPr>
            <a:xfrm>
              <a:off x="2242900" y="2985375"/>
              <a:ext cx="36950" cy="13950"/>
            </a:xfrm>
            <a:custGeom>
              <a:avLst/>
              <a:gdLst/>
              <a:ahLst/>
              <a:cxnLst/>
              <a:rect l="l" t="t" r="r" b="b"/>
              <a:pathLst>
                <a:path w="1478" h="558" extrusionOk="0">
                  <a:moveTo>
                    <a:pt x="742" y="0"/>
                  </a:moveTo>
                  <a:cubicBezTo>
                    <a:pt x="373" y="0"/>
                    <a:pt x="0" y="71"/>
                    <a:pt x="142" y="213"/>
                  </a:cubicBezTo>
                  <a:cubicBezTo>
                    <a:pt x="273" y="465"/>
                    <a:pt x="507" y="558"/>
                    <a:pt x="732" y="558"/>
                  </a:cubicBezTo>
                  <a:cubicBezTo>
                    <a:pt x="1036" y="558"/>
                    <a:pt x="1324" y="389"/>
                    <a:pt x="1324" y="213"/>
                  </a:cubicBezTo>
                  <a:cubicBezTo>
                    <a:pt x="1477" y="71"/>
                    <a:pt x="1111" y="0"/>
                    <a:pt x="7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7"/>
            <p:cNvSpPr/>
            <p:nvPr/>
          </p:nvSpPr>
          <p:spPr>
            <a:xfrm>
              <a:off x="2388725" y="4492000"/>
              <a:ext cx="42625" cy="19725"/>
            </a:xfrm>
            <a:custGeom>
              <a:avLst/>
              <a:gdLst/>
              <a:ahLst/>
              <a:cxnLst/>
              <a:rect l="l" t="t" r="r" b="b"/>
              <a:pathLst>
                <a:path w="1705" h="789" extrusionOk="0">
                  <a:moveTo>
                    <a:pt x="1326" y="0"/>
                  </a:moveTo>
                  <a:cubicBezTo>
                    <a:pt x="798" y="0"/>
                    <a:pt x="0" y="572"/>
                    <a:pt x="216" y="788"/>
                  </a:cubicBezTo>
                  <a:cubicBezTo>
                    <a:pt x="523" y="788"/>
                    <a:pt x="1705" y="505"/>
                    <a:pt x="1705" y="197"/>
                  </a:cubicBezTo>
                  <a:cubicBezTo>
                    <a:pt x="1631" y="57"/>
                    <a:pt x="1492" y="0"/>
                    <a:pt x="1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7"/>
            <p:cNvSpPr/>
            <p:nvPr/>
          </p:nvSpPr>
          <p:spPr>
            <a:xfrm>
              <a:off x="2357500" y="4482150"/>
              <a:ext cx="43275" cy="23875"/>
            </a:xfrm>
            <a:custGeom>
              <a:avLst/>
              <a:gdLst/>
              <a:ahLst/>
              <a:cxnLst/>
              <a:rect l="l" t="t" r="r" b="b"/>
              <a:pathLst>
                <a:path w="1731" h="955" extrusionOk="0">
                  <a:moveTo>
                    <a:pt x="1465" y="1"/>
                  </a:moveTo>
                  <a:cubicBezTo>
                    <a:pt x="1182" y="1"/>
                    <a:pt x="0" y="899"/>
                    <a:pt x="591" y="899"/>
                  </a:cubicBezTo>
                  <a:cubicBezTo>
                    <a:pt x="630" y="937"/>
                    <a:pt x="680" y="954"/>
                    <a:pt x="736" y="954"/>
                  </a:cubicBezTo>
                  <a:cubicBezTo>
                    <a:pt x="1097" y="954"/>
                    <a:pt x="1730" y="266"/>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7"/>
            <p:cNvSpPr/>
            <p:nvPr/>
          </p:nvSpPr>
          <p:spPr>
            <a:xfrm>
              <a:off x="1752050" y="3355775"/>
              <a:ext cx="28050" cy="26550"/>
            </a:xfrm>
            <a:custGeom>
              <a:avLst/>
              <a:gdLst/>
              <a:ahLst/>
              <a:cxnLst/>
              <a:rect l="l" t="t" r="r" b="b"/>
              <a:pathLst>
                <a:path w="1122" h="1062" extrusionOk="0">
                  <a:moveTo>
                    <a:pt x="487" y="1"/>
                  </a:moveTo>
                  <a:cubicBezTo>
                    <a:pt x="414" y="1"/>
                    <a:pt x="344" y="49"/>
                    <a:pt x="284" y="164"/>
                  </a:cubicBezTo>
                  <a:cubicBezTo>
                    <a:pt x="0" y="755"/>
                    <a:pt x="591" y="1062"/>
                    <a:pt x="874" y="1062"/>
                  </a:cubicBezTo>
                  <a:cubicBezTo>
                    <a:pt x="1122" y="815"/>
                    <a:pt x="787" y="1"/>
                    <a:pt x="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7"/>
            <p:cNvSpPr/>
            <p:nvPr/>
          </p:nvSpPr>
          <p:spPr>
            <a:xfrm>
              <a:off x="2482725" y="1653700"/>
              <a:ext cx="66775" cy="40700"/>
            </a:xfrm>
            <a:custGeom>
              <a:avLst/>
              <a:gdLst/>
              <a:ahLst/>
              <a:cxnLst/>
              <a:rect l="l" t="t" r="r" b="b"/>
              <a:pathLst>
                <a:path w="2671" h="1628" extrusionOk="0">
                  <a:moveTo>
                    <a:pt x="986" y="0"/>
                  </a:moveTo>
                  <a:cubicBezTo>
                    <a:pt x="759" y="0"/>
                    <a:pt x="591" y="95"/>
                    <a:pt x="591" y="319"/>
                  </a:cubicBezTo>
                  <a:cubicBezTo>
                    <a:pt x="591" y="319"/>
                    <a:pt x="0" y="626"/>
                    <a:pt x="307" y="909"/>
                  </a:cubicBezTo>
                  <a:cubicBezTo>
                    <a:pt x="591" y="1216"/>
                    <a:pt x="898" y="1216"/>
                    <a:pt x="1182" y="1500"/>
                  </a:cubicBezTo>
                  <a:cubicBezTo>
                    <a:pt x="1272" y="1591"/>
                    <a:pt x="1439" y="1628"/>
                    <a:pt x="1629" y="1628"/>
                  </a:cubicBezTo>
                  <a:cubicBezTo>
                    <a:pt x="2083" y="1628"/>
                    <a:pt x="2670" y="1416"/>
                    <a:pt x="2670" y="1216"/>
                  </a:cubicBezTo>
                  <a:cubicBezTo>
                    <a:pt x="2670" y="626"/>
                    <a:pt x="2363" y="909"/>
                    <a:pt x="2079" y="626"/>
                  </a:cubicBezTo>
                  <a:cubicBezTo>
                    <a:pt x="1888" y="258"/>
                    <a:pt x="1359" y="0"/>
                    <a:pt x="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7"/>
            <p:cNvSpPr/>
            <p:nvPr/>
          </p:nvSpPr>
          <p:spPr>
            <a:xfrm>
              <a:off x="2135975" y="1085750"/>
              <a:ext cx="1210950" cy="908475"/>
            </a:xfrm>
            <a:custGeom>
              <a:avLst/>
              <a:gdLst/>
              <a:ahLst/>
              <a:cxnLst/>
              <a:rect l="l" t="t" r="r" b="b"/>
              <a:pathLst>
                <a:path w="48438" h="36339" extrusionOk="0">
                  <a:moveTo>
                    <a:pt x="43315" y="5951"/>
                  </a:moveTo>
                  <a:lnTo>
                    <a:pt x="43315" y="5951"/>
                  </a:lnTo>
                  <a:cubicBezTo>
                    <a:pt x="43168" y="6019"/>
                    <a:pt x="43069" y="6043"/>
                    <a:pt x="43033" y="6043"/>
                  </a:cubicBezTo>
                  <a:cubicBezTo>
                    <a:pt x="42978" y="6043"/>
                    <a:pt x="43058" y="5991"/>
                    <a:pt x="43315" y="5951"/>
                  </a:cubicBezTo>
                  <a:close/>
                  <a:moveTo>
                    <a:pt x="32772" y="0"/>
                  </a:moveTo>
                  <a:cubicBezTo>
                    <a:pt x="31898" y="307"/>
                    <a:pt x="29819" y="307"/>
                    <a:pt x="29535" y="307"/>
                  </a:cubicBezTo>
                  <a:lnTo>
                    <a:pt x="28354" y="307"/>
                  </a:lnTo>
                  <a:cubicBezTo>
                    <a:pt x="27763" y="307"/>
                    <a:pt x="27172" y="591"/>
                    <a:pt x="27456" y="898"/>
                  </a:cubicBezTo>
                  <a:cubicBezTo>
                    <a:pt x="27872" y="1098"/>
                    <a:pt x="27408" y="1309"/>
                    <a:pt x="27098" y="1309"/>
                  </a:cubicBezTo>
                  <a:cubicBezTo>
                    <a:pt x="26968" y="1309"/>
                    <a:pt x="26865" y="1272"/>
                    <a:pt x="26865" y="1181"/>
                  </a:cubicBezTo>
                  <a:cubicBezTo>
                    <a:pt x="27044" y="838"/>
                    <a:pt x="26720" y="694"/>
                    <a:pt x="26357" y="694"/>
                  </a:cubicBezTo>
                  <a:cubicBezTo>
                    <a:pt x="26095" y="694"/>
                    <a:pt x="25813" y="769"/>
                    <a:pt x="25684" y="898"/>
                  </a:cubicBezTo>
                  <a:cubicBezTo>
                    <a:pt x="25626" y="956"/>
                    <a:pt x="25517" y="977"/>
                    <a:pt x="25379" y="977"/>
                  </a:cubicBezTo>
                  <a:cubicBezTo>
                    <a:pt x="24989" y="977"/>
                    <a:pt x="24361" y="807"/>
                    <a:pt x="23960" y="807"/>
                  </a:cubicBezTo>
                  <a:cubicBezTo>
                    <a:pt x="23809" y="807"/>
                    <a:pt x="23690" y="831"/>
                    <a:pt x="23628" y="898"/>
                  </a:cubicBezTo>
                  <a:cubicBezTo>
                    <a:pt x="23475" y="1040"/>
                    <a:pt x="22955" y="1040"/>
                    <a:pt x="22400" y="1040"/>
                  </a:cubicBezTo>
                  <a:cubicBezTo>
                    <a:pt x="21844" y="1040"/>
                    <a:pt x="21254" y="1040"/>
                    <a:pt x="20958" y="1181"/>
                  </a:cubicBezTo>
                  <a:cubicBezTo>
                    <a:pt x="20368" y="1181"/>
                    <a:pt x="21856" y="1489"/>
                    <a:pt x="21856" y="1772"/>
                  </a:cubicBezTo>
                  <a:cubicBezTo>
                    <a:pt x="21856" y="2079"/>
                    <a:pt x="20084" y="1772"/>
                    <a:pt x="20368" y="2363"/>
                  </a:cubicBezTo>
                  <a:cubicBezTo>
                    <a:pt x="20675" y="2670"/>
                    <a:pt x="21856" y="2953"/>
                    <a:pt x="22447" y="3544"/>
                  </a:cubicBezTo>
                  <a:cubicBezTo>
                    <a:pt x="22675" y="3772"/>
                    <a:pt x="22639" y="3870"/>
                    <a:pt x="22474" y="3870"/>
                  </a:cubicBezTo>
                  <a:cubicBezTo>
                    <a:pt x="22213" y="3870"/>
                    <a:pt x="21628" y="3623"/>
                    <a:pt x="21266" y="3261"/>
                  </a:cubicBezTo>
                  <a:cubicBezTo>
                    <a:pt x="20675" y="2953"/>
                    <a:pt x="20084" y="2953"/>
                    <a:pt x="19494" y="2670"/>
                  </a:cubicBezTo>
                  <a:cubicBezTo>
                    <a:pt x="19276" y="2452"/>
                    <a:pt x="18475" y="2246"/>
                    <a:pt x="17918" y="2246"/>
                  </a:cubicBezTo>
                  <a:cubicBezTo>
                    <a:pt x="17690" y="2246"/>
                    <a:pt x="17504" y="2280"/>
                    <a:pt x="17414" y="2363"/>
                  </a:cubicBezTo>
                  <a:cubicBezTo>
                    <a:pt x="17131" y="2363"/>
                    <a:pt x="18312" y="2953"/>
                    <a:pt x="18312" y="3261"/>
                  </a:cubicBezTo>
                  <a:cubicBezTo>
                    <a:pt x="18312" y="3355"/>
                    <a:pt x="18212" y="3387"/>
                    <a:pt x="18079" y="3387"/>
                  </a:cubicBezTo>
                  <a:cubicBezTo>
                    <a:pt x="17813" y="3387"/>
                    <a:pt x="17414" y="3261"/>
                    <a:pt x="17414" y="3261"/>
                  </a:cubicBezTo>
                  <a:cubicBezTo>
                    <a:pt x="17375" y="3300"/>
                    <a:pt x="17323" y="3317"/>
                    <a:pt x="17263" y="3317"/>
                  </a:cubicBezTo>
                  <a:cubicBezTo>
                    <a:pt x="16892" y="3317"/>
                    <a:pt x="16193" y="2670"/>
                    <a:pt x="15949" y="2670"/>
                  </a:cubicBezTo>
                  <a:cubicBezTo>
                    <a:pt x="15359" y="2670"/>
                    <a:pt x="15642" y="2953"/>
                    <a:pt x="15642" y="3544"/>
                  </a:cubicBezTo>
                  <a:cubicBezTo>
                    <a:pt x="15642" y="3976"/>
                    <a:pt x="15176" y="4256"/>
                    <a:pt x="15035" y="4256"/>
                  </a:cubicBezTo>
                  <a:cubicBezTo>
                    <a:pt x="14983" y="4256"/>
                    <a:pt x="14975" y="4218"/>
                    <a:pt x="15052" y="4135"/>
                  </a:cubicBezTo>
                  <a:cubicBezTo>
                    <a:pt x="15359" y="3851"/>
                    <a:pt x="15052" y="2670"/>
                    <a:pt x="14768" y="2363"/>
                  </a:cubicBezTo>
                  <a:cubicBezTo>
                    <a:pt x="14177" y="2363"/>
                    <a:pt x="12996" y="2953"/>
                    <a:pt x="12405" y="2953"/>
                  </a:cubicBezTo>
                  <a:cubicBezTo>
                    <a:pt x="11507" y="2953"/>
                    <a:pt x="10633" y="2953"/>
                    <a:pt x="11224" y="3261"/>
                  </a:cubicBezTo>
                  <a:cubicBezTo>
                    <a:pt x="11567" y="3604"/>
                    <a:pt x="11512" y="3748"/>
                    <a:pt x="11344" y="3748"/>
                  </a:cubicBezTo>
                  <a:cubicBezTo>
                    <a:pt x="11224" y="3748"/>
                    <a:pt x="11045" y="3673"/>
                    <a:pt x="10917" y="3544"/>
                  </a:cubicBezTo>
                  <a:cubicBezTo>
                    <a:pt x="10745" y="3462"/>
                    <a:pt x="10500" y="3427"/>
                    <a:pt x="10245" y="3427"/>
                  </a:cubicBezTo>
                  <a:cubicBezTo>
                    <a:pt x="9623" y="3427"/>
                    <a:pt x="8944" y="3633"/>
                    <a:pt x="9145" y="3851"/>
                  </a:cubicBezTo>
                  <a:cubicBezTo>
                    <a:pt x="9452" y="4135"/>
                    <a:pt x="9452" y="4725"/>
                    <a:pt x="9145" y="5033"/>
                  </a:cubicBezTo>
                  <a:cubicBezTo>
                    <a:pt x="9145" y="5087"/>
                    <a:pt x="9112" y="5110"/>
                    <a:pt x="9055" y="5110"/>
                  </a:cubicBezTo>
                  <a:cubicBezTo>
                    <a:pt x="8817" y="5110"/>
                    <a:pt x="8156" y="4725"/>
                    <a:pt x="7680" y="4725"/>
                  </a:cubicBezTo>
                  <a:cubicBezTo>
                    <a:pt x="7089" y="4725"/>
                    <a:pt x="3829" y="6214"/>
                    <a:pt x="4136" y="6805"/>
                  </a:cubicBezTo>
                  <a:cubicBezTo>
                    <a:pt x="4277" y="6946"/>
                    <a:pt x="4644" y="6946"/>
                    <a:pt x="5048" y="6946"/>
                  </a:cubicBezTo>
                  <a:cubicBezTo>
                    <a:pt x="5453" y="6946"/>
                    <a:pt x="5896" y="6946"/>
                    <a:pt x="6191" y="7088"/>
                  </a:cubicBezTo>
                  <a:cubicBezTo>
                    <a:pt x="6498" y="7088"/>
                    <a:pt x="5908" y="7986"/>
                    <a:pt x="5317" y="8577"/>
                  </a:cubicBezTo>
                  <a:cubicBezTo>
                    <a:pt x="5163" y="8718"/>
                    <a:pt x="4573" y="8718"/>
                    <a:pt x="4021" y="8718"/>
                  </a:cubicBezTo>
                  <a:cubicBezTo>
                    <a:pt x="3468" y="8718"/>
                    <a:pt x="2954" y="8718"/>
                    <a:pt x="2954" y="8860"/>
                  </a:cubicBezTo>
                  <a:cubicBezTo>
                    <a:pt x="2954" y="9451"/>
                    <a:pt x="1" y="9451"/>
                    <a:pt x="1" y="10042"/>
                  </a:cubicBezTo>
                  <a:cubicBezTo>
                    <a:pt x="1" y="10349"/>
                    <a:pt x="1" y="10632"/>
                    <a:pt x="284" y="10632"/>
                  </a:cubicBezTo>
                  <a:cubicBezTo>
                    <a:pt x="875" y="10632"/>
                    <a:pt x="1466" y="10632"/>
                    <a:pt x="1773" y="10939"/>
                  </a:cubicBezTo>
                  <a:cubicBezTo>
                    <a:pt x="1938" y="11283"/>
                    <a:pt x="2406" y="11426"/>
                    <a:pt x="2884" y="11426"/>
                  </a:cubicBezTo>
                  <a:cubicBezTo>
                    <a:pt x="3230" y="11426"/>
                    <a:pt x="3581" y="11352"/>
                    <a:pt x="3829" y="11223"/>
                  </a:cubicBezTo>
                  <a:cubicBezTo>
                    <a:pt x="4089" y="11141"/>
                    <a:pt x="4298" y="11106"/>
                    <a:pt x="4463" y="11106"/>
                  </a:cubicBezTo>
                  <a:cubicBezTo>
                    <a:pt x="4867" y="11106"/>
                    <a:pt x="5010" y="11312"/>
                    <a:pt x="5010" y="11530"/>
                  </a:cubicBezTo>
                  <a:cubicBezTo>
                    <a:pt x="5010" y="11747"/>
                    <a:pt x="4812" y="11805"/>
                    <a:pt x="4532" y="11805"/>
                  </a:cubicBezTo>
                  <a:cubicBezTo>
                    <a:pt x="4217" y="11805"/>
                    <a:pt x="3798" y="11732"/>
                    <a:pt x="3441" y="11732"/>
                  </a:cubicBezTo>
                  <a:cubicBezTo>
                    <a:pt x="3254" y="11732"/>
                    <a:pt x="3083" y="11752"/>
                    <a:pt x="2954" y="11814"/>
                  </a:cubicBezTo>
                  <a:cubicBezTo>
                    <a:pt x="2659" y="11967"/>
                    <a:pt x="2139" y="11967"/>
                    <a:pt x="1732" y="11967"/>
                  </a:cubicBezTo>
                  <a:cubicBezTo>
                    <a:pt x="1324" y="11967"/>
                    <a:pt x="1029" y="11967"/>
                    <a:pt x="1182" y="12121"/>
                  </a:cubicBezTo>
                  <a:cubicBezTo>
                    <a:pt x="1182" y="12404"/>
                    <a:pt x="1773" y="12404"/>
                    <a:pt x="2364" y="12404"/>
                  </a:cubicBezTo>
                  <a:cubicBezTo>
                    <a:pt x="2954" y="12711"/>
                    <a:pt x="2647" y="12995"/>
                    <a:pt x="2364" y="13302"/>
                  </a:cubicBezTo>
                  <a:cubicBezTo>
                    <a:pt x="2364" y="13302"/>
                    <a:pt x="2954" y="13302"/>
                    <a:pt x="3545" y="13586"/>
                  </a:cubicBezTo>
                  <a:cubicBezTo>
                    <a:pt x="3964" y="13804"/>
                    <a:pt x="4526" y="14010"/>
                    <a:pt x="4716" y="14010"/>
                  </a:cubicBezTo>
                  <a:cubicBezTo>
                    <a:pt x="4793" y="14010"/>
                    <a:pt x="4809" y="13975"/>
                    <a:pt x="4726" y="13893"/>
                  </a:cubicBezTo>
                  <a:cubicBezTo>
                    <a:pt x="4573" y="13739"/>
                    <a:pt x="4720" y="13662"/>
                    <a:pt x="4942" y="13662"/>
                  </a:cubicBezTo>
                  <a:cubicBezTo>
                    <a:pt x="5163" y="13662"/>
                    <a:pt x="5459" y="13739"/>
                    <a:pt x="5601" y="13893"/>
                  </a:cubicBezTo>
                  <a:cubicBezTo>
                    <a:pt x="5601" y="13893"/>
                    <a:pt x="5985" y="13509"/>
                    <a:pt x="6295" y="13509"/>
                  </a:cubicBezTo>
                  <a:cubicBezTo>
                    <a:pt x="6369" y="13509"/>
                    <a:pt x="6439" y="13531"/>
                    <a:pt x="6498" y="13586"/>
                  </a:cubicBezTo>
                  <a:cubicBezTo>
                    <a:pt x="6967" y="13586"/>
                    <a:pt x="7064" y="13214"/>
                    <a:pt x="7379" y="13214"/>
                  </a:cubicBezTo>
                  <a:cubicBezTo>
                    <a:pt x="7461" y="13214"/>
                    <a:pt x="7558" y="13239"/>
                    <a:pt x="7680" y="13302"/>
                  </a:cubicBezTo>
                  <a:cubicBezTo>
                    <a:pt x="7963" y="13586"/>
                    <a:pt x="9452" y="13893"/>
                    <a:pt x="10043" y="14176"/>
                  </a:cubicBezTo>
                  <a:cubicBezTo>
                    <a:pt x="10633" y="14484"/>
                    <a:pt x="11507" y="14484"/>
                    <a:pt x="11224" y="14767"/>
                  </a:cubicBezTo>
                  <a:cubicBezTo>
                    <a:pt x="11224" y="15358"/>
                    <a:pt x="11815" y="15665"/>
                    <a:pt x="12405" y="15948"/>
                  </a:cubicBezTo>
                  <a:cubicBezTo>
                    <a:pt x="12996" y="16256"/>
                    <a:pt x="13280" y="16846"/>
                    <a:pt x="13280" y="17130"/>
                  </a:cubicBezTo>
                  <a:cubicBezTo>
                    <a:pt x="13280" y="17720"/>
                    <a:pt x="13870" y="18028"/>
                    <a:pt x="13870" y="18028"/>
                  </a:cubicBezTo>
                  <a:cubicBezTo>
                    <a:pt x="13587" y="18311"/>
                    <a:pt x="13587" y="18618"/>
                    <a:pt x="14177" y="18902"/>
                  </a:cubicBezTo>
                  <a:cubicBezTo>
                    <a:pt x="14461" y="19209"/>
                    <a:pt x="13587" y="19493"/>
                    <a:pt x="13870" y="19800"/>
                  </a:cubicBezTo>
                  <a:cubicBezTo>
                    <a:pt x="13870" y="20083"/>
                    <a:pt x="13280" y="20981"/>
                    <a:pt x="14177" y="20981"/>
                  </a:cubicBezTo>
                  <a:cubicBezTo>
                    <a:pt x="14768" y="20981"/>
                    <a:pt x="14768" y="20390"/>
                    <a:pt x="15359" y="20390"/>
                  </a:cubicBezTo>
                  <a:cubicBezTo>
                    <a:pt x="15949" y="20390"/>
                    <a:pt x="15359" y="20981"/>
                    <a:pt x="15642" y="21265"/>
                  </a:cubicBezTo>
                  <a:cubicBezTo>
                    <a:pt x="15949" y="21572"/>
                    <a:pt x="16540" y="21572"/>
                    <a:pt x="17131" y="21855"/>
                  </a:cubicBezTo>
                  <a:cubicBezTo>
                    <a:pt x="17498" y="22223"/>
                    <a:pt x="17518" y="22481"/>
                    <a:pt x="17339" y="22481"/>
                  </a:cubicBezTo>
                  <a:cubicBezTo>
                    <a:pt x="17229" y="22481"/>
                    <a:pt x="17047" y="22386"/>
                    <a:pt x="16824" y="22162"/>
                  </a:cubicBezTo>
                  <a:cubicBezTo>
                    <a:pt x="16528" y="22009"/>
                    <a:pt x="16014" y="21932"/>
                    <a:pt x="15574" y="21932"/>
                  </a:cubicBezTo>
                  <a:cubicBezTo>
                    <a:pt x="15134" y="21932"/>
                    <a:pt x="14768" y="22009"/>
                    <a:pt x="14768" y="22162"/>
                  </a:cubicBezTo>
                  <a:cubicBezTo>
                    <a:pt x="14768" y="22162"/>
                    <a:pt x="16156" y="23088"/>
                    <a:pt x="16672" y="23088"/>
                  </a:cubicBezTo>
                  <a:cubicBezTo>
                    <a:pt x="16739" y="23088"/>
                    <a:pt x="16791" y="23072"/>
                    <a:pt x="16824" y="23037"/>
                  </a:cubicBezTo>
                  <a:cubicBezTo>
                    <a:pt x="17131" y="23037"/>
                    <a:pt x="17721" y="23627"/>
                    <a:pt x="17414" y="23934"/>
                  </a:cubicBezTo>
                  <a:lnTo>
                    <a:pt x="17414" y="25116"/>
                  </a:lnTo>
                  <a:cubicBezTo>
                    <a:pt x="17414" y="25210"/>
                    <a:pt x="17349" y="25242"/>
                    <a:pt x="17239" y="25242"/>
                  </a:cubicBezTo>
                  <a:cubicBezTo>
                    <a:pt x="17021" y="25242"/>
                    <a:pt x="16627" y="25116"/>
                    <a:pt x="16233" y="25116"/>
                  </a:cubicBezTo>
                  <a:cubicBezTo>
                    <a:pt x="15949" y="25116"/>
                    <a:pt x="15642" y="25116"/>
                    <a:pt x="15642" y="25706"/>
                  </a:cubicBezTo>
                  <a:cubicBezTo>
                    <a:pt x="15642" y="25990"/>
                    <a:pt x="15052" y="26297"/>
                    <a:pt x="15052" y="26888"/>
                  </a:cubicBezTo>
                  <a:cubicBezTo>
                    <a:pt x="15052" y="27171"/>
                    <a:pt x="15642" y="27171"/>
                    <a:pt x="15949" y="27479"/>
                  </a:cubicBezTo>
                  <a:cubicBezTo>
                    <a:pt x="16233" y="27762"/>
                    <a:pt x="15359" y="27762"/>
                    <a:pt x="15359" y="28069"/>
                  </a:cubicBezTo>
                  <a:cubicBezTo>
                    <a:pt x="15052" y="28660"/>
                    <a:pt x="15949" y="29251"/>
                    <a:pt x="16233" y="29251"/>
                  </a:cubicBezTo>
                  <a:cubicBezTo>
                    <a:pt x="16540" y="29534"/>
                    <a:pt x="16233" y="30432"/>
                    <a:pt x="16540" y="30715"/>
                  </a:cubicBezTo>
                  <a:cubicBezTo>
                    <a:pt x="16540" y="30869"/>
                    <a:pt x="16688" y="30869"/>
                    <a:pt x="16797" y="30869"/>
                  </a:cubicBezTo>
                  <a:cubicBezTo>
                    <a:pt x="16906" y="30869"/>
                    <a:pt x="16977" y="30869"/>
                    <a:pt x="16824" y="31023"/>
                  </a:cubicBezTo>
                  <a:cubicBezTo>
                    <a:pt x="16824" y="31613"/>
                    <a:pt x="17414" y="31613"/>
                    <a:pt x="17414" y="31897"/>
                  </a:cubicBezTo>
                  <a:cubicBezTo>
                    <a:pt x="17414" y="32204"/>
                    <a:pt x="18005" y="32204"/>
                    <a:pt x="18005" y="32488"/>
                  </a:cubicBezTo>
                  <a:cubicBezTo>
                    <a:pt x="17721" y="33078"/>
                    <a:pt x="18005" y="33385"/>
                    <a:pt x="18312" y="33669"/>
                  </a:cubicBezTo>
                  <a:cubicBezTo>
                    <a:pt x="18596" y="33669"/>
                    <a:pt x="19186" y="34260"/>
                    <a:pt x="19186" y="34567"/>
                  </a:cubicBezTo>
                  <a:cubicBezTo>
                    <a:pt x="19186" y="34850"/>
                    <a:pt x="19777" y="35157"/>
                    <a:pt x="20084" y="35157"/>
                  </a:cubicBezTo>
                  <a:cubicBezTo>
                    <a:pt x="20143" y="35094"/>
                    <a:pt x="20202" y="35069"/>
                    <a:pt x="20262" y="35069"/>
                  </a:cubicBezTo>
                  <a:cubicBezTo>
                    <a:pt x="20493" y="35069"/>
                    <a:pt x="20733" y="35441"/>
                    <a:pt x="20958" y="35441"/>
                  </a:cubicBezTo>
                  <a:cubicBezTo>
                    <a:pt x="21048" y="35359"/>
                    <a:pt x="21161" y="35324"/>
                    <a:pt x="21276" y="35324"/>
                  </a:cubicBezTo>
                  <a:cubicBezTo>
                    <a:pt x="21559" y="35324"/>
                    <a:pt x="21856" y="35530"/>
                    <a:pt x="21856" y="35748"/>
                  </a:cubicBezTo>
                  <a:cubicBezTo>
                    <a:pt x="21856" y="36032"/>
                    <a:pt x="23038" y="36339"/>
                    <a:pt x="23321" y="36339"/>
                  </a:cubicBezTo>
                  <a:cubicBezTo>
                    <a:pt x="23321" y="36339"/>
                    <a:pt x="23628" y="35748"/>
                    <a:pt x="23912" y="35748"/>
                  </a:cubicBezTo>
                  <a:cubicBezTo>
                    <a:pt x="23912" y="35441"/>
                    <a:pt x="23912" y="34567"/>
                    <a:pt x="24219" y="34260"/>
                  </a:cubicBezTo>
                  <a:cubicBezTo>
                    <a:pt x="24503" y="34260"/>
                    <a:pt x="24219" y="33385"/>
                    <a:pt x="24219" y="33078"/>
                  </a:cubicBezTo>
                  <a:cubicBezTo>
                    <a:pt x="23912" y="33078"/>
                    <a:pt x="23912" y="32795"/>
                    <a:pt x="24503" y="32795"/>
                  </a:cubicBezTo>
                  <a:cubicBezTo>
                    <a:pt x="25093" y="32795"/>
                    <a:pt x="24810" y="32204"/>
                    <a:pt x="25093" y="32204"/>
                  </a:cubicBezTo>
                  <a:cubicBezTo>
                    <a:pt x="25400" y="32204"/>
                    <a:pt x="25400" y="31613"/>
                    <a:pt x="25400" y="31613"/>
                  </a:cubicBezTo>
                  <a:cubicBezTo>
                    <a:pt x="25684" y="31613"/>
                    <a:pt x="25684" y="31306"/>
                    <a:pt x="25400" y="31023"/>
                  </a:cubicBezTo>
                  <a:cubicBezTo>
                    <a:pt x="25400" y="30715"/>
                    <a:pt x="25400" y="30715"/>
                    <a:pt x="25684" y="30715"/>
                  </a:cubicBezTo>
                  <a:cubicBezTo>
                    <a:pt x="25991" y="30715"/>
                    <a:pt x="25991" y="30125"/>
                    <a:pt x="25684" y="30125"/>
                  </a:cubicBezTo>
                  <a:cubicBezTo>
                    <a:pt x="25268" y="29925"/>
                    <a:pt x="25297" y="29713"/>
                    <a:pt x="25450" y="29713"/>
                  </a:cubicBezTo>
                  <a:cubicBezTo>
                    <a:pt x="25514" y="29713"/>
                    <a:pt x="25600" y="29751"/>
                    <a:pt x="25684" y="29841"/>
                  </a:cubicBezTo>
                  <a:cubicBezTo>
                    <a:pt x="25773" y="29924"/>
                    <a:pt x="25860" y="29958"/>
                    <a:pt x="25939" y="29958"/>
                  </a:cubicBezTo>
                  <a:cubicBezTo>
                    <a:pt x="26132" y="29958"/>
                    <a:pt x="26275" y="29752"/>
                    <a:pt x="26275" y="29534"/>
                  </a:cubicBezTo>
                  <a:cubicBezTo>
                    <a:pt x="25991" y="29251"/>
                    <a:pt x="26275" y="29251"/>
                    <a:pt x="26865" y="29251"/>
                  </a:cubicBezTo>
                  <a:cubicBezTo>
                    <a:pt x="27456" y="28943"/>
                    <a:pt x="27763" y="28943"/>
                    <a:pt x="27456" y="28353"/>
                  </a:cubicBezTo>
                  <a:cubicBezTo>
                    <a:pt x="27456" y="28211"/>
                    <a:pt x="27604" y="28140"/>
                    <a:pt x="27751" y="28140"/>
                  </a:cubicBezTo>
                  <a:cubicBezTo>
                    <a:pt x="27899" y="28140"/>
                    <a:pt x="28047" y="28211"/>
                    <a:pt x="28047" y="28353"/>
                  </a:cubicBezTo>
                  <a:cubicBezTo>
                    <a:pt x="27763" y="28660"/>
                    <a:pt x="27763" y="28943"/>
                    <a:pt x="28047" y="28943"/>
                  </a:cubicBezTo>
                  <a:cubicBezTo>
                    <a:pt x="28354" y="28660"/>
                    <a:pt x="28944" y="28660"/>
                    <a:pt x="29535" y="28660"/>
                  </a:cubicBezTo>
                  <a:cubicBezTo>
                    <a:pt x="30409" y="28353"/>
                    <a:pt x="31307" y="27762"/>
                    <a:pt x="31307" y="26888"/>
                  </a:cubicBezTo>
                  <a:cubicBezTo>
                    <a:pt x="31591" y="26297"/>
                    <a:pt x="32489" y="26581"/>
                    <a:pt x="32489" y="25990"/>
                  </a:cubicBezTo>
                  <a:cubicBezTo>
                    <a:pt x="32272" y="25790"/>
                    <a:pt x="32361" y="25579"/>
                    <a:pt x="32639" y="25579"/>
                  </a:cubicBezTo>
                  <a:cubicBezTo>
                    <a:pt x="32755" y="25579"/>
                    <a:pt x="32905" y="25616"/>
                    <a:pt x="33079" y="25706"/>
                  </a:cubicBezTo>
                  <a:cubicBezTo>
                    <a:pt x="33194" y="25761"/>
                    <a:pt x="33264" y="25783"/>
                    <a:pt x="33309" y="25783"/>
                  </a:cubicBezTo>
                  <a:cubicBezTo>
                    <a:pt x="33496" y="25783"/>
                    <a:pt x="33248" y="25399"/>
                    <a:pt x="33954" y="25399"/>
                  </a:cubicBezTo>
                  <a:lnTo>
                    <a:pt x="35135" y="25399"/>
                  </a:lnTo>
                  <a:cubicBezTo>
                    <a:pt x="35726" y="25116"/>
                    <a:pt x="37214" y="25116"/>
                    <a:pt x="37805" y="24525"/>
                  </a:cubicBezTo>
                  <a:cubicBezTo>
                    <a:pt x="38395" y="23934"/>
                    <a:pt x="39577" y="23627"/>
                    <a:pt x="40168" y="23344"/>
                  </a:cubicBezTo>
                  <a:cubicBezTo>
                    <a:pt x="40587" y="23126"/>
                    <a:pt x="40708" y="22920"/>
                    <a:pt x="40634" y="22920"/>
                  </a:cubicBezTo>
                  <a:cubicBezTo>
                    <a:pt x="40604" y="22920"/>
                    <a:pt x="40540" y="22954"/>
                    <a:pt x="40451" y="23037"/>
                  </a:cubicBezTo>
                  <a:lnTo>
                    <a:pt x="38986" y="23037"/>
                  </a:lnTo>
                  <a:cubicBezTo>
                    <a:pt x="38770" y="22837"/>
                    <a:pt x="38272" y="22625"/>
                    <a:pt x="37790" y="22625"/>
                  </a:cubicBezTo>
                  <a:cubicBezTo>
                    <a:pt x="37588" y="22625"/>
                    <a:pt x="37388" y="22662"/>
                    <a:pt x="37214" y="22753"/>
                  </a:cubicBezTo>
                  <a:cubicBezTo>
                    <a:pt x="37105" y="22806"/>
                    <a:pt x="37025" y="22828"/>
                    <a:pt x="36972" y="22828"/>
                  </a:cubicBezTo>
                  <a:cubicBezTo>
                    <a:pt x="36739" y="22828"/>
                    <a:pt x="37016" y="22393"/>
                    <a:pt x="37498" y="22162"/>
                  </a:cubicBezTo>
                  <a:cubicBezTo>
                    <a:pt x="37805" y="22162"/>
                    <a:pt x="37805" y="21855"/>
                    <a:pt x="37498" y="21572"/>
                  </a:cubicBezTo>
                  <a:cubicBezTo>
                    <a:pt x="37498" y="21344"/>
                    <a:pt x="37632" y="21246"/>
                    <a:pt x="37812" y="21246"/>
                  </a:cubicBezTo>
                  <a:cubicBezTo>
                    <a:pt x="38100" y="21246"/>
                    <a:pt x="38505" y="21493"/>
                    <a:pt x="38679" y="21855"/>
                  </a:cubicBezTo>
                  <a:cubicBezTo>
                    <a:pt x="39110" y="22287"/>
                    <a:pt x="39542" y="22567"/>
                    <a:pt x="39973" y="22567"/>
                  </a:cubicBezTo>
                  <a:cubicBezTo>
                    <a:pt x="40133" y="22567"/>
                    <a:pt x="40292" y="22529"/>
                    <a:pt x="40451" y="22446"/>
                  </a:cubicBezTo>
                  <a:cubicBezTo>
                    <a:pt x="41042" y="22162"/>
                    <a:pt x="40451" y="21855"/>
                    <a:pt x="40758" y="21572"/>
                  </a:cubicBezTo>
                  <a:cubicBezTo>
                    <a:pt x="41042" y="20981"/>
                    <a:pt x="38986" y="20083"/>
                    <a:pt x="38679" y="19493"/>
                  </a:cubicBezTo>
                  <a:cubicBezTo>
                    <a:pt x="38679" y="19410"/>
                    <a:pt x="38729" y="19376"/>
                    <a:pt x="38814" y="19376"/>
                  </a:cubicBezTo>
                  <a:cubicBezTo>
                    <a:pt x="39022" y="19376"/>
                    <a:pt x="39441" y="19582"/>
                    <a:pt x="39860" y="19800"/>
                  </a:cubicBezTo>
                  <a:cubicBezTo>
                    <a:pt x="39941" y="19838"/>
                    <a:pt x="40016" y="19855"/>
                    <a:pt x="40086" y="19855"/>
                  </a:cubicBezTo>
                  <a:cubicBezTo>
                    <a:pt x="40529" y="19855"/>
                    <a:pt x="40758" y="19167"/>
                    <a:pt x="40758" y="18902"/>
                  </a:cubicBezTo>
                  <a:cubicBezTo>
                    <a:pt x="40758" y="18760"/>
                    <a:pt x="40386" y="18689"/>
                    <a:pt x="39940" y="18689"/>
                  </a:cubicBezTo>
                  <a:cubicBezTo>
                    <a:pt x="39494" y="18689"/>
                    <a:pt x="38974" y="18760"/>
                    <a:pt x="38679" y="18902"/>
                  </a:cubicBezTo>
                  <a:cubicBezTo>
                    <a:pt x="38563" y="18962"/>
                    <a:pt x="38447" y="18988"/>
                    <a:pt x="38342" y="18988"/>
                  </a:cubicBezTo>
                  <a:cubicBezTo>
                    <a:pt x="37914" y="18988"/>
                    <a:pt x="37674" y="18558"/>
                    <a:pt x="38395" y="18311"/>
                  </a:cubicBezTo>
                  <a:cubicBezTo>
                    <a:pt x="39270" y="18311"/>
                    <a:pt x="38395" y="18028"/>
                    <a:pt x="38679" y="17720"/>
                  </a:cubicBezTo>
                  <a:cubicBezTo>
                    <a:pt x="38722" y="17681"/>
                    <a:pt x="38776" y="17664"/>
                    <a:pt x="38838" y="17664"/>
                  </a:cubicBezTo>
                  <a:cubicBezTo>
                    <a:pt x="39225" y="17664"/>
                    <a:pt x="39943" y="18311"/>
                    <a:pt x="40451" y="18311"/>
                  </a:cubicBezTo>
                  <a:cubicBezTo>
                    <a:pt x="40746" y="18169"/>
                    <a:pt x="40971" y="18169"/>
                    <a:pt x="41157" y="18169"/>
                  </a:cubicBezTo>
                  <a:cubicBezTo>
                    <a:pt x="41343" y="18169"/>
                    <a:pt x="41491" y="18169"/>
                    <a:pt x="41632" y="18028"/>
                  </a:cubicBezTo>
                  <a:cubicBezTo>
                    <a:pt x="42223" y="17437"/>
                    <a:pt x="41042" y="17130"/>
                    <a:pt x="40758" y="16846"/>
                  </a:cubicBezTo>
                  <a:cubicBezTo>
                    <a:pt x="40656" y="16744"/>
                    <a:pt x="40753" y="16710"/>
                    <a:pt x="40950" y="16710"/>
                  </a:cubicBezTo>
                  <a:cubicBezTo>
                    <a:pt x="41344" y="16710"/>
                    <a:pt x="42136" y="16846"/>
                    <a:pt x="42530" y="16846"/>
                  </a:cubicBezTo>
                  <a:cubicBezTo>
                    <a:pt x="42772" y="16846"/>
                    <a:pt x="43032" y="16192"/>
                    <a:pt x="42911" y="16192"/>
                  </a:cubicBezTo>
                  <a:cubicBezTo>
                    <a:pt x="42890" y="16192"/>
                    <a:pt x="42859" y="16211"/>
                    <a:pt x="42814" y="16256"/>
                  </a:cubicBezTo>
                  <a:cubicBezTo>
                    <a:pt x="42223" y="16256"/>
                    <a:pt x="41042" y="15665"/>
                    <a:pt x="41349" y="15358"/>
                  </a:cubicBezTo>
                  <a:cubicBezTo>
                    <a:pt x="41453" y="15141"/>
                    <a:pt x="41560" y="15083"/>
                    <a:pt x="41684" y="15083"/>
                  </a:cubicBezTo>
                  <a:cubicBezTo>
                    <a:pt x="41823" y="15083"/>
                    <a:pt x="41983" y="15156"/>
                    <a:pt x="42182" y="15156"/>
                  </a:cubicBezTo>
                  <a:cubicBezTo>
                    <a:pt x="42286" y="15156"/>
                    <a:pt x="42401" y="15136"/>
                    <a:pt x="42530" y="15074"/>
                  </a:cubicBezTo>
                  <a:cubicBezTo>
                    <a:pt x="43121" y="14767"/>
                    <a:pt x="42814" y="13586"/>
                    <a:pt x="42223" y="13586"/>
                  </a:cubicBezTo>
                  <a:cubicBezTo>
                    <a:pt x="41940" y="13586"/>
                    <a:pt x="40758" y="13586"/>
                    <a:pt x="40758" y="13302"/>
                  </a:cubicBezTo>
                  <a:cubicBezTo>
                    <a:pt x="40758" y="12995"/>
                    <a:pt x="40168" y="12995"/>
                    <a:pt x="40168" y="12711"/>
                  </a:cubicBezTo>
                  <a:cubicBezTo>
                    <a:pt x="40234" y="12639"/>
                    <a:pt x="40302" y="12617"/>
                    <a:pt x="40375" y="12617"/>
                  </a:cubicBezTo>
                  <a:cubicBezTo>
                    <a:pt x="40496" y="12617"/>
                    <a:pt x="40631" y="12680"/>
                    <a:pt x="40795" y="12680"/>
                  </a:cubicBezTo>
                  <a:cubicBezTo>
                    <a:pt x="40949" y="12680"/>
                    <a:pt x="41130" y="12624"/>
                    <a:pt x="41349" y="12404"/>
                  </a:cubicBezTo>
                  <a:cubicBezTo>
                    <a:pt x="41470" y="12346"/>
                    <a:pt x="41615" y="12325"/>
                    <a:pt x="41773" y="12325"/>
                  </a:cubicBezTo>
                  <a:cubicBezTo>
                    <a:pt x="42218" y="12325"/>
                    <a:pt x="42758" y="12496"/>
                    <a:pt x="43107" y="12496"/>
                  </a:cubicBezTo>
                  <a:cubicBezTo>
                    <a:pt x="43238" y="12496"/>
                    <a:pt x="43343" y="12471"/>
                    <a:pt x="43404" y="12404"/>
                  </a:cubicBezTo>
                  <a:cubicBezTo>
                    <a:pt x="43913" y="12404"/>
                    <a:pt x="43546" y="11757"/>
                    <a:pt x="43254" y="11757"/>
                  </a:cubicBezTo>
                  <a:cubicBezTo>
                    <a:pt x="43206" y="11757"/>
                    <a:pt x="43161" y="11774"/>
                    <a:pt x="43121" y="11814"/>
                  </a:cubicBezTo>
                  <a:cubicBezTo>
                    <a:pt x="42814" y="11814"/>
                    <a:pt x="41632" y="11814"/>
                    <a:pt x="41632" y="11530"/>
                  </a:cubicBezTo>
                  <a:cubicBezTo>
                    <a:pt x="41632" y="11311"/>
                    <a:pt x="41756" y="11254"/>
                    <a:pt x="41926" y="11254"/>
                  </a:cubicBezTo>
                  <a:cubicBezTo>
                    <a:pt x="42107" y="11254"/>
                    <a:pt x="42339" y="11318"/>
                    <a:pt x="42532" y="11318"/>
                  </a:cubicBezTo>
                  <a:cubicBezTo>
                    <a:pt x="42647" y="11318"/>
                    <a:pt x="42747" y="11295"/>
                    <a:pt x="42814" y="11223"/>
                  </a:cubicBezTo>
                  <a:cubicBezTo>
                    <a:pt x="42814" y="11028"/>
                    <a:pt x="42118" y="10686"/>
                    <a:pt x="41686" y="10686"/>
                  </a:cubicBezTo>
                  <a:cubicBezTo>
                    <a:pt x="41490" y="10686"/>
                    <a:pt x="41349" y="10756"/>
                    <a:pt x="41349" y="10939"/>
                  </a:cubicBezTo>
                  <a:cubicBezTo>
                    <a:pt x="41195" y="11081"/>
                    <a:pt x="40900" y="11152"/>
                    <a:pt x="40678" y="11152"/>
                  </a:cubicBezTo>
                  <a:cubicBezTo>
                    <a:pt x="40457" y="11152"/>
                    <a:pt x="40309" y="11081"/>
                    <a:pt x="40451" y="10939"/>
                  </a:cubicBezTo>
                  <a:cubicBezTo>
                    <a:pt x="41042" y="10632"/>
                    <a:pt x="41042" y="9758"/>
                    <a:pt x="41042" y="9451"/>
                  </a:cubicBezTo>
                  <a:cubicBezTo>
                    <a:pt x="41042" y="9167"/>
                    <a:pt x="42530" y="8860"/>
                    <a:pt x="42530" y="8270"/>
                  </a:cubicBezTo>
                  <a:cubicBezTo>
                    <a:pt x="42223" y="7679"/>
                    <a:pt x="43121" y="7679"/>
                    <a:pt x="43712" y="7679"/>
                  </a:cubicBezTo>
                  <a:cubicBezTo>
                    <a:pt x="44302" y="7679"/>
                    <a:pt x="43712" y="6805"/>
                    <a:pt x="43121" y="6805"/>
                  </a:cubicBezTo>
                  <a:cubicBezTo>
                    <a:pt x="42871" y="7036"/>
                    <a:pt x="42432" y="7470"/>
                    <a:pt x="42125" y="7470"/>
                  </a:cubicBezTo>
                  <a:cubicBezTo>
                    <a:pt x="42055" y="7470"/>
                    <a:pt x="41992" y="7448"/>
                    <a:pt x="41940" y="7395"/>
                  </a:cubicBezTo>
                  <a:cubicBezTo>
                    <a:pt x="41632" y="7088"/>
                    <a:pt x="42530" y="6805"/>
                    <a:pt x="43121" y="6805"/>
                  </a:cubicBezTo>
                  <a:cubicBezTo>
                    <a:pt x="43404" y="6805"/>
                    <a:pt x="44586" y="6498"/>
                    <a:pt x="44893" y="6498"/>
                  </a:cubicBezTo>
                  <a:cubicBezTo>
                    <a:pt x="45426" y="6242"/>
                    <a:pt x="44516" y="5966"/>
                    <a:pt x="43673" y="5915"/>
                  </a:cubicBezTo>
                  <a:lnTo>
                    <a:pt x="43673" y="5915"/>
                  </a:lnTo>
                  <a:cubicBezTo>
                    <a:pt x="43769" y="5910"/>
                    <a:pt x="43876" y="5907"/>
                    <a:pt x="43995" y="5907"/>
                  </a:cubicBezTo>
                  <a:cubicBezTo>
                    <a:pt x="45177" y="5623"/>
                    <a:pt x="44893" y="5623"/>
                    <a:pt x="45767" y="5316"/>
                  </a:cubicBezTo>
                  <a:cubicBezTo>
                    <a:pt x="46358" y="5316"/>
                    <a:pt x="46074" y="5033"/>
                    <a:pt x="46665" y="5033"/>
                  </a:cubicBezTo>
                  <a:cubicBezTo>
                    <a:pt x="47256" y="5033"/>
                    <a:pt x="48437" y="4442"/>
                    <a:pt x="48437" y="4135"/>
                  </a:cubicBezTo>
                  <a:cubicBezTo>
                    <a:pt x="48437" y="3851"/>
                    <a:pt x="46665" y="3261"/>
                    <a:pt x="45767" y="3261"/>
                  </a:cubicBezTo>
                  <a:cubicBezTo>
                    <a:pt x="44893" y="3261"/>
                    <a:pt x="44302" y="3544"/>
                    <a:pt x="43995" y="4135"/>
                  </a:cubicBezTo>
                  <a:cubicBezTo>
                    <a:pt x="43995" y="4332"/>
                    <a:pt x="43898" y="4397"/>
                    <a:pt x="43747" y="4397"/>
                  </a:cubicBezTo>
                  <a:cubicBezTo>
                    <a:pt x="43444" y="4397"/>
                    <a:pt x="42924" y="4135"/>
                    <a:pt x="42530" y="4135"/>
                  </a:cubicBezTo>
                  <a:cubicBezTo>
                    <a:pt x="42408" y="4198"/>
                    <a:pt x="42324" y="4223"/>
                    <a:pt x="42264" y="4223"/>
                  </a:cubicBezTo>
                  <a:cubicBezTo>
                    <a:pt x="42032" y="4223"/>
                    <a:pt x="42165" y="3851"/>
                    <a:pt x="41940" y="3851"/>
                  </a:cubicBezTo>
                  <a:cubicBezTo>
                    <a:pt x="41349" y="4135"/>
                    <a:pt x="40758" y="4725"/>
                    <a:pt x="40168" y="5033"/>
                  </a:cubicBezTo>
                  <a:cubicBezTo>
                    <a:pt x="39577" y="5316"/>
                    <a:pt x="39270" y="5907"/>
                    <a:pt x="38986" y="5907"/>
                  </a:cubicBezTo>
                  <a:cubicBezTo>
                    <a:pt x="38679" y="5907"/>
                    <a:pt x="39577" y="4725"/>
                    <a:pt x="40168" y="4135"/>
                  </a:cubicBezTo>
                  <a:cubicBezTo>
                    <a:pt x="40758" y="3544"/>
                    <a:pt x="40451" y="2953"/>
                    <a:pt x="39860" y="2953"/>
                  </a:cubicBezTo>
                  <a:cubicBezTo>
                    <a:pt x="38986" y="3261"/>
                    <a:pt x="39270" y="3544"/>
                    <a:pt x="38679" y="3851"/>
                  </a:cubicBezTo>
                  <a:cubicBezTo>
                    <a:pt x="38435" y="3851"/>
                    <a:pt x="36862" y="4499"/>
                    <a:pt x="36427" y="4499"/>
                  </a:cubicBezTo>
                  <a:cubicBezTo>
                    <a:pt x="36357" y="4499"/>
                    <a:pt x="36316" y="4481"/>
                    <a:pt x="36316" y="4442"/>
                  </a:cubicBezTo>
                  <a:cubicBezTo>
                    <a:pt x="36033" y="4135"/>
                    <a:pt x="37805" y="3544"/>
                    <a:pt x="37805" y="3544"/>
                  </a:cubicBezTo>
                  <a:cubicBezTo>
                    <a:pt x="37805" y="3261"/>
                    <a:pt x="35726" y="3261"/>
                    <a:pt x="34544" y="3261"/>
                  </a:cubicBezTo>
                  <a:cubicBezTo>
                    <a:pt x="33832" y="3492"/>
                    <a:pt x="32524" y="3926"/>
                    <a:pt x="32064" y="3926"/>
                  </a:cubicBezTo>
                  <a:cubicBezTo>
                    <a:pt x="31959" y="3926"/>
                    <a:pt x="31898" y="3904"/>
                    <a:pt x="31898" y="3851"/>
                  </a:cubicBezTo>
                  <a:cubicBezTo>
                    <a:pt x="31898" y="3544"/>
                    <a:pt x="33954" y="3261"/>
                    <a:pt x="34851" y="2953"/>
                  </a:cubicBezTo>
                  <a:cubicBezTo>
                    <a:pt x="36033" y="2953"/>
                    <a:pt x="37805" y="2953"/>
                    <a:pt x="38679" y="2670"/>
                  </a:cubicBezTo>
                  <a:cubicBezTo>
                    <a:pt x="39577" y="2363"/>
                    <a:pt x="40758" y="2363"/>
                    <a:pt x="40758" y="2079"/>
                  </a:cubicBezTo>
                  <a:cubicBezTo>
                    <a:pt x="41042" y="1772"/>
                    <a:pt x="39860" y="1489"/>
                    <a:pt x="39270" y="1489"/>
                  </a:cubicBezTo>
                  <a:cubicBezTo>
                    <a:pt x="38986" y="1489"/>
                    <a:pt x="38395" y="1489"/>
                    <a:pt x="38395" y="1181"/>
                  </a:cubicBezTo>
                  <a:cubicBezTo>
                    <a:pt x="38395" y="898"/>
                    <a:pt x="37498" y="898"/>
                    <a:pt x="37498" y="591"/>
                  </a:cubicBezTo>
                  <a:cubicBezTo>
                    <a:pt x="37214" y="591"/>
                    <a:pt x="35442" y="591"/>
                    <a:pt x="35135" y="307"/>
                  </a:cubicBezTo>
                  <a:cubicBezTo>
                    <a:pt x="34851" y="307"/>
                    <a:pt x="33670" y="0"/>
                    <a:pt x="327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7"/>
            <p:cNvSpPr/>
            <p:nvPr/>
          </p:nvSpPr>
          <p:spPr>
            <a:xfrm>
              <a:off x="2830050" y="4561575"/>
              <a:ext cx="42875" cy="26200"/>
            </a:xfrm>
            <a:custGeom>
              <a:avLst/>
              <a:gdLst/>
              <a:ahLst/>
              <a:cxnLst/>
              <a:rect l="l" t="t" r="r" b="b"/>
              <a:pathLst>
                <a:path w="1715" h="1048" extrusionOk="0">
                  <a:moveTo>
                    <a:pt x="164" y="0"/>
                  </a:moveTo>
                  <a:cubicBezTo>
                    <a:pt x="63" y="0"/>
                    <a:pt x="0" y="26"/>
                    <a:pt x="0" y="84"/>
                  </a:cubicBezTo>
                  <a:cubicBezTo>
                    <a:pt x="0" y="368"/>
                    <a:pt x="284" y="368"/>
                    <a:pt x="591" y="675"/>
                  </a:cubicBezTo>
                  <a:cubicBezTo>
                    <a:pt x="816" y="675"/>
                    <a:pt x="1056" y="1047"/>
                    <a:pt x="1287" y="1047"/>
                  </a:cubicBezTo>
                  <a:cubicBezTo>
                    <a:pt x="1347" y="1047"/>
                    <a:pt x="1407" y="1022"/>
                    <a:pt x="1465" y="959"/>
                  </a:cubicBezTo>
                  <a:cubicBezTo>
                    <a:pt x="1714" y="479"/>
                    <a:pt x="595" y="0"/>
                    <a:pt x="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7"/>
            <p:cNvSpPr/>
            <p:nvPr/>
          </p:nvSpPr>
          <p:spPr>
            <a:xfrm>
              <a:off x="1495575" y="1456275"/>
              <a:ext cx="25100" cy="16625"/>
            </a:xfrm>
            <a:custGeom>
              <a:avLst/>
              <a:gdLst/>
              <a:ahLst/>
              <a:cxnLst/>
              <a:rect l="l" t="t" r="r" b="b"/>
              <a:pathLst>
                <a:path w="1004" h="665" extrusionOk="0">
                  <a:moveTo>
                    <a:pt x="535" y="0"/>
                  </a:moveTo>
                  <a:cubicBezTo>
                    <a:pt x="423" y="0"/>
                    <a:pt x="306" y="70"/>
                    <a:pt x="217" y="253"/>
                  </a:cubicBezTo>
                  <a:cubicBezTo>
                    <a:pt x="1" y="453"/>
                    <a:pt x="383" y="665"/>
                    <a:pt x="627" y="665"/>
                  </a:cubicBezTo>
                  <a:cubicBezTo>
                    <a:pt x="730" y="665"/>
                    <a:pt x="808" y="627"/>
                    <a:pt x="808" y="537"/>
                  </a:cubicBezTo>
                  <a:cubicBezTo>
                    <a:pt x="1003" y="341"/>
                    <a:pt x="784" y="0"/>
                    <a:pt x="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7"/>
            <p:cNvSpPr/>
            <p:nvPr/>
          </p:nvSpPr>
          <p:spPr>
            <a:xfrm>
              <a:off x="1205650" y="1521650"/>
              <a:ext cx="369200" cy="192000"/>
            </a:xfrm>
            <a:custGeom>
              <a:avLst/>
              <a:gdLst/>
              <a:ahLst/>
              <a:cxnLst/>
              <a:rect l="l" t="t" r="r" b="b"/>
              <a:pathLst>
                <a:path w="14768" h="7680" extrusionOk="0">
                  <a:moveTo>
                    <a:pt x="11507" y="1"/>
                  </a:moveTo>
                  <a:cubicBezTo>
                    <a:pt x="10917" y="1"/>
                    <a:pt x="9735" y="284"/>
                    <a:pt x="10042" y="592"/>
                  </a:cubicBezTo>
                  <a:cubicBezTo>
                    <a:pt x="10042" y="592"/>
                    <a:pt x="10917" y="1182"/>
                    <a:pt x="10917" y="1466"/>
                  </a:cubicBezTo>
                  <a:cubicBezTo>
                    <a:pt x="10917" y="1466"/>
                    <a:pt x="10042" y="875"/>
                    <a:pt x="9735" y="875"/>
                  </a:cubicBezTo>
                  <a:cubicBezTo>
                    <a:pt x="9673" y="942"/>
                    <a:pt x="9611" y="966"/>
                    <a:pt x="9550" y="966"/>
                  </a:cubicBezTo>
                  <a:cubicBezTo>
                    <a:pt x="9389" y="966"/>
                    <a:pt x="9245" y="796"/>
                    <a:pt x="9180" y="796"/>
                  </a:cubicBezTo>
                  <a:cubicBezTo>
                    <a:pt x="9157" y="796"/>
                    <a:pt x="9145" y="817"/>
                    <a:pt x="9145" y="875"/>
                  </a:cubicBezTo>
                  <a:cubicBezTo>
                    <a:pt x="8861" y="1182"/>
                    <a:pt x="9452" y="2364"/>
                    <a:pt x="9452" y="2954"/>
                  </a:cubicBezTo>
                  <a:cubicBezTo>
                    <a:pt x="9735" y="3238"/>
                    <a:pt x="9452" y="3238"/>
                    <a:pt x="9145" y="3238"/>
                  </a:cubicBezTo>
                  <a:cubicBezTo>
                    <a:pt x="8861" y="3238"/>
                    <a:pt x="8861" y="2364"/>
                    <a:pt x="8554" y="1773"/>
                  </a:cubicBezTo>
                  <a:cubicBezTo>
                    <a:pt x="8353" y="1555"/>
                    <a:pt x="7699" y="1349"/>
                    <a:pt x="7337" y="1349"/>
                  </a:cubicBezTo>
                  <a:cubicBezTo>
                    <a:pt x="7189" y="1349"/>
                    <a:pt x="7089" y="1383"/>
                    <a:pt x="7089" y="1466"/>
                  </a:cubicBezTo>
                  <a:cubicBezTo>
                    <a:pt x="6782" y="1466"/>
                    <a:pt x="7680" y="1466"/>
                    <a:pt x="7680" y="2057"/>
                  </a:cubicBezTo>
                  <a:cubicBezTo>
                    <a:pt x="7613" y="2123"/>
                    <a:pt x="7547" y="2148"/>
                    <a:pt x="7482" y="2148"/>
                  </a:cubicBezTo>
                  <a:cubicBezTo>
                    <a:pt x="7309" y="2148"/>
                    <a:pt x="7141" y="1977"/>
                    <a:pt x="6968" y="1977"/>
                  </a:cubicBezTo>
                  <a:cubicBezTo>
                    <a:pt x="6906" y="1977"/>
                    <a:pt x="6845" y="1998"/>
                    <a:pt x="6782" y="2057"/>
                  </a:cubicBezTo>
                  <a:cubicBezTo>
                    <a:pt x="6607" y="2147"/>
                    <a:pt x="6511" y="2184"/>
                    <a:pt x="6462" y="2184"/>
                  </a:cubicBezTo>
                  <a:cubicBezTo>
                    <a:pt x="6346" y="2184"/>
                    <a:pt x="6498" y="1973"/>
                    <a:pt x="6498" y="1773"/>
                  </a:cubicBezTo>
                  <a:cubicBezTo>
                    <a:pt x="6498" y="1466"/>
                    <a:pt x="5908" y="1182"/>
                    <a:pt x="5010" y="1182"/>
                  </a:cubicBezTo>
                  <a:cubicBezTo>
                    <a:pt x="4419" y="1466"/>
                    <a:pt x="4726" y="1773"/>
                    <a:pt x="4726" y="2057"/>
                  </a:cubicBezTo>
                  <a:cubicBezTo>
                    <a:pt x="4419" y="2057"/>
                    <a:pt x="3238" y="1773"/>
                    <a:pt x="4136" y="1773"/>
                  </a:cubicBezTo>
                  <a:cubicBezTo>
                    <a:pt x="4726" y="1466"/>
                    <a:pt x="4419" y="1182"/>
                    <a:pt x="4136" y="875"/>
                  </a:cubicBezTo>
                  <a:cubicBezTo>
                    <a:pt x="4046" y="793"/>
                    <a:pt x="3933" y="758"/>
                    <a:pt x="3789" y="758"/>
                  </a:cubicBezTo>
                  <a:cubicBezTo>
                    <a:pt x="3435" y="758"/>
                    <a:pt x="2895" y="964"/>
                    <a:pt x="2056" y="1182"/>
                  </a:cubicBezTo>
                  <a:cubicBezTo>
                    <a:pt x="1182" y="1773"/>
                    <a:pt x="591" y="2057"/>
                    <a:pt x="591" y="2057"/>
                  </a:cubicBezTo>
                  <a:cubicBezTo>
                    <a:pt x="875" y="2057"/>
                    <a:pt x="875" y="2364"/>
                    <a:pt x="591" y="2647"/>
                  </a:cubicBezTo>
                  <a:cubicBezTo>
                    <a:pt x="1" y="2954"/>
                    <a:pt x="591" y="3238"/>
                    <a:pt x="875" y="3238"/>
                  </a:cubicBezTo>
                  <a:cubicBezTo>
                    <a:pt x="1182" y="3238"/>
                    <a:pt x="875" y="3545"/>
                    <a:pt x="1182" y="3829"/>
                  </a:cubicBezTo>
                  <a:cubicBezTo>
                    <a:pt x="1407" y="3829"/>
                    <a:pt x="2198" y="3456"/>
                    <a:pt x="2668" y="3456"/>
                  </a:cubicBezTo>
                  <a:cubicBezTo>
                    <a:pt x="2790" y="3456"/>
                    <a:pt x="2891" y="3482"/>
                    <a:pt x="2954" y="3545"/>
                  </a:cubicBezTo>
                  <a:cubicBezTo>
                    <a:pt x="3545" y="3829"/>
                    <a:pt x="875" y="3829"/>
                    <a:pt x="875" y="4419"/>
                  </a:cubicBezTo>
                  <a:cubicBezTo>
                    <a:pt x="875" y="4637"/>
                    <a:pt x="1624" y="4843"/>
                    <a:pt x="2372" y="4843"/>
                  </a:cubicBezTo>
                  <a:cubicBezTo>
                    <a:pt x="2678" y="4843"/>
                    <a:pt x="2984" y="4809"/>
                    <a:pt x="3238" y="4726"/>
                  </a:cubicBezTo>
                  <a:cubicBezTo>
                    <a:pt x="4419" y="4726"/>
                    <a:pt x="5908" y="5010"/>
                    <a:pt x="5908" y="5317"/>
                  </a:cubicBezTo>
                  <a:lnTo>
                    <a:pt x="3828" y="5317"/>
                  </a:lnTo>
                  <a:cubicBezTo>
                    <a:pt x="2954" y="5317"/>
                    <a:pt x="1466" y="5601"/>
                    <a:pt x="1773" y="5908"/>
                  </a:cubicBezTo>
                  <a:cubicBezTo>
                    <a:pt x="1773" y="6191"/>
                    <a:pt x="1773" y="6191"/>
                    <a:pt x="2647" y="6498"/>
                  </a:cubicBezTo>
                  <a:cubicBezTo>
                    <a:pt x="3096" y="6794"/>
                    <a:pt x="3616" y="6794"/>
                    <a:pt x="3985" y="6794"/>
                  </a:cubicBezTo>
                  <a:cubicBezTo>
                    <a:pt x="4354" y="6794"/>
                    <a:pt x="4573" y="6794"/>
                    <a:pt x="4419" y="7089"/>
                  </a:cubicBezTo>
                  <a:cubicBezTo>
                    <a:pt x="4419" y="7680"/>
                    <a:pt x="5010" y="7680"/>
                    <a:pt x="6191" y="7680"/>
                  </a:cubicBezTo>
                  <a:cubicBezTo>
                    <a:pt x="7144" y="7680"/>
                    <a:pt x="7712" y="7296"/>
                    <a:pt x="8207" y="7296"/>
                  </a:cubicBezTo>
                  <a:cubicBezTo>
                    <a:pt x="8325" y="7296"/>
                    <a:pt x="8440" y="7318"/>
                    <a:pt x="8554" y="7373"/>
                  </a:cubicBezTo>
                  <a:cubicBezTo>
                    <a:pt x="9145" y="7373"/>
                    <a:pt x="9452" y="7089"/>
                    <a:pt x="9735" y="6782"/>
                  </a:cubicBezTo>
                  <a:cubicBezTo>
                    <a:pt x="9864" y="6534"/>
                    <a:pt x="9988" y="6445"/>
                    <a:pt x="10090" y="6445"/>
                  </a:cubicBezTo>
                  <a:cubicBezTo>
                    <a:pt x="10230" y="6445"/>
                    <a:pt x="10326" y="6617"/>
                    <a:pt x="10326" y="6782"/>
                  </a:cubicBezTo>
                  <a:cubicBezTo>
                    <a:pt x="10633" y="7089"/>
                    <a:pt x="11224" y="7089"/>
                    <a:pt x="11507" y="7089"/>
                  </a:cubicBezTo>
                  <a:cubicBezTo>
                    <a:pt x="11636" y="7337"/>
                    <a:pt x="11968" y="7427"/>
                    <a:pt x="12354" y="7427"/>
                  </a:cubicBezTo>
                  <a:cubicBezTo>
                    <a:pt x="12889" y="7427"/>
                    <a:pt x="13527" y="7254"/>
                    <a:pt x="13870" y="7089"/>
                  </a:cubicBezTo>
                  <a:cubicBezTo>
                    <a:pt x="14345" y="6842"/>
                    <a:pt x="13873" y="6412"/>
                    <a:pt x="13511" y="6412"/>
                  </a:cubicBezTo>
                  <a:cubicBezTo>
                    <a:pt x="13422" y="6412"/>
                    <a:pt x="13340" y="6438"/>
                    <a:pt x="13279" y="6498"/>
                  </a:cubicBezTo>
                  <a:cubicBezTo>
                    <a:pt x="13185" y="6593"/>
                    <a:pt x="13122" y="6624"/>
                    <a:pt x="13068" y="6624"/>
                  </a:cubicBezTo>
                  <a:cubicBezTo>
                    <a:pt x="12962" y="6624"/>
                    <a:pt x="12893" y="6498"/>
                    <a:pt x="12689" y="6498"/>
                  </a:cubicBezTo>
                  <a:cubicBezTo>
                    <a:pt x="12689" y="6191"/>
                    <a:pt x="13279" y="6191"/>
                    <a:pt x="13586" y="5908"/>
                  </a:cubicBezTo>
                  <a:cubicBezTo>
                    <a:pt x="13630" y="5860"/>
                    <a:pt x="13688" y="5842"/>
                    <a:pt x="13756" y="5842"/>
                  </a:cubicBezTo>
                  <a:cubicBezTo>
                    <a:pt x="14012" y="5842"/>
                    <a:pt x="14400" y="6114"/>
                    <a:pt x="14613" y="6114"/>
                  </a:cubicBezTo>
                  <a:cubicBezTo>
                    <a:pt x="14708" y="6114"/>
                    <a:pt x="14768" y="6061"/>
                    <a:pt x="14768" y="5908"/>
                  </a:cubicBezTo>
                  <a:cubicBezTo>
                    <a:pt x="14768" y="5317"/>
                    <a:pt x="13870" y="5010"/>
                    <a:pt x="13279" y="4726"/>
                  </a:cubicBezTo>
                  <a:cubicBezTo>
                    <a:pt x="12996" y="4419"/>
                    <a:pt x="12689" y="4726"/>
                    <a:pt x="12098" y="4136"/>
                  </a:cubicBezTo>
                  <a:cubicBezTo>
                    <a:pt x="11507" y="3829"/>
                    <a:pt x="12098" y="3545"/>
                    <a:pt x="11814" y="2954"/>
                  </a:cubicBezTo>
                  <a:cubicBezTo>
                    <a:pt x="11224" y="2647"/>
                    <a:pt x="10917" y="1466"/>
                    <a:pt x="11507" y="1182"/>
                  </a:cubicBezTo>
                  <a:cubicBezTo>
                    <a:pt x="11814" y="875"/>
                    <a:pt x="12098" y="284"/>
                    <a:pt x="11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7"/>
            <p:cNvSpPr/>
            <p:nvPr/>
          </p:nvSpPr>
          <p:spPr>
            <a:xfrm>
              <a:off x="1655750" y="1359225"/>
              <a:ext cx="73875" cy="19725"/>
            </a:xfrm>
            <a:custGeom>
              <a:avLst/>
              <a:gdLst/>
              <a:ahLst/>
              <a:cxnLst/>
              <a:rect l="l" t="t" r="r" b="b"/>
              <a:pathLst>
                <a:path w="2955" h="789" extrusionOk="0">
                  <a:moveTo>
                    <a:pt x="2954" y="0"/>
                  </a:moveTo>
                  <a:cubicBezTo>
                    <a:pt x="2671" y="0"/>
                    <a:pt x="1" y="284"/>
                    <a:pt x="591" y="591"/>
                  </a:cubicBezTo>
                  <a:cubicBezTo>
                    <a:pt x="732" y="732"/>
                    <a:pt x="941" y="788"/>
                    <a:pt x="1176" y="788"/>
                  </a:cubicBezTo>
                  <a:cubicBezTo>
                    <a:pt x="1927" y="788"/>
                    <a:pt x="2954" y="216"/>
                    <a:pt x="2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7"/>
            <p:cNvSpPr/>
            <p:nvPr/>
          </p:nvSpPr>
          <p:spPr>
            <a:xfrm>
              <a:off x="1761200" y="1364900"/>
              <a:ext cx="45525" cy="18350"/>
            </a:xfrm>
            <a:custGeom>
              <a:avLst/>
              <a:gdLst/>
              <a:ahLst/>
              <a:cxnLst/>
              <a:rect l="l" t="t" r="r" b="b"/>
              <a:pathLst>
                <a:path w="1821" h="734" extrusionOk="0">
                  <a:moveTo>
                    <a:pt x="855" y="0"/>
                  </a:moveTo>
                  <a:cubicBezTo>
                    <a:pt x="366" y="0"/>
                    <a:pt x="0" y="648"/>
                    <a:pt x="508" y="648"/>
                  </a:cubicBezTo>
                  <a:cubicBezTo>
                    <a:pt x="624" y="708"/>
                    <a:pt x="752" y="734"/>
                    <a:pt x="876" y="734"/>
                  </a:cubicBezTo>
                  <a:cubicBezTo>
                    <a:pt x="1382" y="734"/>
                    <a:pt x="1820" y="304"/>
                    <a:pt x="1099" y="57"/>
                  </a:cubicBezTo>
                  <a:cubicBezTo>
                    <a:pt x="1017" y="17"/>
                    <a:pt x="934" y="0"/>
                    <a:pt x="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7"/>
            <p:cNvSpPr/>
            <p:nvPr/>
          </p:nvSpPr>
          <p:spPr>
            <a:xfrm>
              <a:off x="1650050" y="1450850"/>
              <a:ext cx="79575" cy="41300"/>
            </a:xfrm>
            <a:custGeom>
              <a:avLst/>
              <a:gdLst/>
              <a:ahLst/>
              <a:cxnLst/>
              <a:rect l="l" t="t" r="r" b="b"/>
              <a:pathLst>
                <a:path w="3183" h="1652" extrusionOk="0">
                  <a:moveTo>
                    <a:pt x="1851" y="0"/>
                  </a:moveTo>
                  <a:cubicBezTo>
                    <a:pt x="1104" y="0"/>
                    <a:pt x="1" y="814"/>
                    <a:pt x="229" y="1061"/>
                  </a:cubicBezTo>
                  <a:cubicBezTo>
                    <a:pt x="536" y="1344"/>
                    <a:pt x="2001" y="1652"/>
                    <a:pt x="2592" y="1652"/>
                  </a:cubicBezTo>
                  <a:cubicBezTo>
                    <a:pt x="3182" y="1652"/>
                    <a:pt x="2899" y="754"/>
                    <a:pt x="2308" y="163"/>
                  </a:cubicBezTo>
                  <a:cubicBezTo>
                    <a:pt x="2193" y="48"/>
                    <a:pt x="2033"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7"/>
            <p:cNvSpPr/>
            <p:nvPr/>
          </p:nvSpPr>
          <p:spPr>
            <a:xfrm>
              <a:off x="1781575" y="1520325"/>
              <a:ext cx="590700" cy="416225"/>
            </a:xfrm>
            <a:custGeom>
              <a:avLst/>
              <a:gdLst/>
              <a:ahLst/>
              <a:cxnLst/>
              <a:rect l="l" t="t" r="r" b="b"/>
              <a:pathLst>
                <a:path w="23628" h="16649" extrusionOk="0">
                  <a:moveTo>
                    <a:pt x="6618" y="0"/>
                  </a:moveTo>
                  <a:cubicBezTo>
                    <a:pt x="6252" y="0"/>
                    <a:pt x="5779" y="173"/>
                    <a:pt x="5600" y="337"/>
                  </a:cubicBezTo>
                  <a:cubicBezTo>
                    <a:pt x="5317" y="645"/>
                    <a:pt x="4419" y="645"/>
                    <a:pt x="3828" y="928"/>
                  </a:cubicBezTo>
                  <a:cubicBezTo>
                    <a:pt x="3545" y="1519"/>
                    <a:pt x="3828" y="2110"/>
                    <a:pt x="4135" y="2110"/>
                  </a:cubicBezTo>
                  <a:cubicBezTo>
                    <a:pt x="4419" y="2417"/>
                    <a:pt x="3545" y="2700"/>
                    <a:pt x="3828" y="3007"/>
                  </a:cubicBezTo>
                  <a:cubicBezTo>
                    <a:pt x="4135" y="3291"/>
                    <a:pt x="4419" y="3007"/>
                    <a:pt x="4726" y="3598"/>
                  </a:cubicBezTo>
                  <a:cubicBezTo>
                    <a:pt x="4726" y="3651"/>
                    <a:pt x="4685" y="3673"/>
                    <a:pt x="4617" y="3673"/>
                  </a:cubicBezTo>
                  <a:cubicBezTo>
                    <a:pt x="4318" y="3673"/>
                    <a:pt x="3488" y="3238"/>
                    <a:pt x="3237" y="3007"/>
                  </a:cubicBezTo>
                  <a:cubicBezTo>
                    <a:pt x="2954" y="2700"/>
                    <a:pt x="3237" y="2417"/>
                    <a:pt x="2954" y="2110"/>
                  </a:cubicBezTo>
                  <a:cubicBezTo>
                    <a:pt x="2954" y="1826"/>
                    <a:pt x="2954" y="1519"/>
                    <a:pt x="3545" y="928"/>
                  </a:cubicBezTo>
                  <a:cubicBezTo>
                    <a:pt x="3828" y="337"/>
                    <a:pt x="4419" y="337"/>
                    <a:pt x="4419" y="54"/>
                  </a:cubicBezTo>
                  <a:lnTo>
                    <a:pt x="4419" y="54"/>
                  </a:lnTo>
                  <a:cubicBezTo>
                    <a:pt x="4419" y="54"/>
                    <a:pt x="2363" y="54"/>
                    <a:pt x="1182" y="928"/>
                  </a:cubicBezTo>
                  <a:cubicBezTo>
                    <a:pt x="0" y="2110"/>
                    <a:pt x="284" y="3291"/>
                    <a:pt x="591" y="3598"/>
                  </a:cubicBezTo>
                  <a:cubicBezTo>
                    <a:pt x="591" y="3882"/>
                    <a:pt x="1465" y="3882"/>
                    <a:pt x="2056" y="3882"/>
                  </a:cubicBezTo>
                  <a:cubicBezTo>
                    <a:pt x="2647" y="4189"/>
                    <a:pt x="2363" y="4472"/>
                    <a:pt x="2056" y="4472"/>
                  </a:cubicBezTo>
                  <a:cubicBezTo>
                    <a:pt x="1761" y="4330"/>
                    <a:pt x="1465" y="4260"/>
                    <a:pt x="1244" y="4260"/>
                  </a:cubicBezTo>
                  <a:cubicBezTo>
                    <a:pt x="1022" y="4260"/>
                    <a:pt x="875" y="4330"/>
                    <a:pt x="875" y="4472"/>
                  </a:cubicBezTo>
                  <a:cubicBezTo>
                    <a:pt x="875" y="4779"/>
                    <a:pt x="1773" y="5370"/>
                    <a:pt x="2363" y="5370"/>
                  </a:cubicBezTo>
                  <a:cubicBezTo>
                    <a:pt x="2659" y="5216"/>
                    <a:pt x="2806" y="5140"/>
                    <a:pt x="2915" y="5140"/>
                  </a:cubicBezTo>
                  <a:cubicBezTo>
                    <a:pt x="3025" y="5140"/>
                    <a:pt x="3096" y="5216"/>
                    <a:pt x="3237" y="5370"/>
                  </a:cubicBezTo>
                  <a:cubicBezTo>
                    <a:pt x="3237" y="5654"/>
                    <a:pt x="4135" y="5654"/>
                    <a:pt x="4726" y="5654"/>
                  </a:cubicBezTo>
                  <a:cubicBezTo>
                    <a:pt x="5317" y="5654"/>
                    <a:pt x="6191" y="5961"/>
                    <a:pt x="6498" y="5961"/>
                  </a:cubicBezTo>
                  <a:cubicBezTo>
                    <a:pt x="6782" y="5961"/>
                    <a:pt x="7089" y="5961"/>
                    <a:pt x="7372" y="5654"/>
                  </a:cubicBezTo>
                  <a:cubicBezTo>
                    <a:pt x="7372" y="5599"/>
                    <a:pt x="7416" y="5577"/>
                    <a:pt x="7492" y="5577"/>
                  </a:cubicBezTo>
                  <a:cubicBezTo>
                    <a:pt x="7807" y="5577"/>
                    <a:pt x="8668" y="5961"/>
                    <a:pt x="9144" y="5961"/>
                  </a:cubicBezTo>
                  <a:cubicBezTo>
                    <a:pt x="9451" y="5961"/>
                    <a:pt x="9144" y="5370"/>
                    <a:pt x="8861" y="5370"/>
                  </a:cubicBezTo>
                  <a:cubicBezTo>
                    <a:pt x="8861" y="5370"/>
                    <a:pt x="8861" y="4986"/>
                    <a:pt x="9009" y="4986"/>
                  </a:cubicBezTo>
                  <a:cubicBezTo>
                    <a:pt x="9045" y="4986"/>
                    <a:pt x="9089" y="5008"/>
                    <a:pt x="9144" y="5063"/>
                  </a:cubicBezTo>
                  <a:cubicBezTo>
                    <a:pt x="9451" y="5063"/>
                    <a:pt x="10042" y="5370"/>
                    <a:pt x="10042" y="5654"/>
                  </a:cubicBezTo>
                  <a:cubicBezTo>
                    <a:pt x="10042" y="5807"/>
                    <a:pt x="10113" y="5807"/>
                    <a:pt x="10222" y="5807"/>
                  </a:cubicBezTo>
                  <a:cubicBezTo>
                    <a:pt x="10332" y="5807"/>
                    <a:pt x="10479" y="5807"/>
                    <a:pt x="10633" y="5961"/>
                  </a:cubicBezTo>
                  <a:cubicBezTo>
                    <a:pt x="10633" y="6244"/>
                    <a:pt x="11814" y="6551"/>
                    <a:pt x="11814" y="6835"/>
                  </a:cubicBezTo>
                  <a:cubicBezTo>
                    <a:pt x="11814" y="7142"/>
                    <a:pt x="10633" y="7142"/>
                    <a:pt x="10916" y="7426"/>
                  </a:cubicBezTo>
                  <a:cubicBezTo>
                    <a:pt x="10980" y="7489"/>
                    <a:pt x="11055" y="7514"/>
                    <a:pt x="11137" y="7514"/>
                  </a:cubicBezTo>
                  <a:cubicBezTo>
                    <a:pt x="11454" y="7514"/>
                    <a:pt x="11873" y="7142"/>
                    <a:pt x="12098" y="7142"/>
                  </a:cubicBezTo>
                  <a:cubicBezTo>
                    <a:pt x="12688" y="7142"/>
                    <a:pt x="12688" y="8016"/>
                    <a:pt x="12996" y="8016"/>
                  </a:cubicBezTo>
                  <a:cubicBezTo>
                    <a:pt x="13071" y="7941"/>
                    <a:pt x="13148" y="7906"/>
                    <a:pt x="13232" y="7906"/>
                  </a:cubicBezTo>
                  <a:cubicBezTo>
                    <a:pt x="13463" y="7906"/>
                    <a:pt x="13743" y="8174"/>
                    <a:pt x="14177" y="8607"/>
                  </a:cubicBezTo>
                  <a:cubicBezTo>
                    <a:pt x="14460" y="9198"/>
                    <a:pt x="14177" y="9788"/>
                    <a:pt x="14177" y="10096"/>
                  </a:cubicBezTo>
                  <a:cubicBezTo>
                    <a:pt x="14177" y="10178"/>
                    <a:pt x="14251" y="10212"/>
                    <a:pt x="14363" y="10212"/>
                  </a:cubicBezTo>
                  <a:cubicBezTo>
                    <a:pt x="14637" y="10212"/>
                    <a:pt x="15140" y="10006"/>
                    <a:pt x="15358" y="9788"/>
                  </a:cubicBezTo>
                  <a:cubicBezTo>
                    <a:pt x="15949" y="9788"/>
                    <a:pt x="16232" y="10096"/>
                    <a:pt x="16540" y="10379"/>
                  </a:cubicBezTo>
                  <a:cubicBezTo>
                    <a:pt x="16747" y="10811"/>
                    <a:pt x="16021" y="11091"/>
                    <a:pt x="15615" y="11091"/>
                  </a:cubicBezTo>
                  <a:cubicBezTo>
                    <a:pt x="15465" y="11091"/>
                    <a:pt x="15358" y="11053"/>
                    <a:pt x="15358" y="10970"/>
                  </a:cubicBezTo>
                  <a:cubicBezTo>
                    <a:pt x="15589" y="10739"/>
                    <a:pt x="14848" y="10304"/>
                    <a:pt x="14093" y="10304"/>
                  </a:cubicBezTo>
                  <a:cubicBezTo>
                    <a:pt x="13921" y="10304"/>
                    <a:pt x="13748" y="10326"/>
                    <a:pt x="13586" y="10379"/>
                  </a:cubicBezTo>
                  <a:cubicBezTo>
                    <a:pt x="12405" y="10686"/>
                    <a:pt x="13279" y="11277"/>
                    <a:pt x="13279" y="11560"/>
                  </a:cubicBezTo>
                  <a:cubicBezTo>
                    <a:pt x="13279" y="11992"/>
                    <a:pt x="12813" y="12272"/>
                    <a:pt x="12211" y="12272"/>
                  </a:cubicBezTo>
                  <a:cubicBezTo>
                    <a:pt x="11989" y="12272"/>
                    <a:pt x="11749" y="12234"/>
                    <a:pt x="11507" y="12151"/>
                  </a:cubicBezTo>
                  <a:cubicBezTo>
                    <a:pt x="11113" y="12057"/>
                    <a:pt x="10885" y="12025"/>
                    <a:pt x="10744" y="12025"/>
                  </a:cubicBezTo>
                  <a:cubicBezTo>
                    <a:pt x="10462" y="12025"/>
                    <a:pt x="10530" y="12151"/>
                    <a:pt x="10326" y="12151"/>
                  </a:cubicBezTo>
                  <a:cubicBezTo>
                    <a:pt x="10042" y="12151"/>
                    <a:pt x="9451" y="12742"/>
                    <a:pt x="9735" y="13332"/>
                  </a:cubicBezTo>
                  <a:cubicBezTo>
                    <a:pt x="9932" y="13435"/>
                    <a:pt x="10129" y="13469"/>
                    <a:pt x="10326" y="13469"/>
                  </a:cubicBezTo>
                  <a:cubicBezTo>
                    <a:pt x="10719" y="13469"/>
                    <a:pt x="11113" y="13332"/>
                    <a:pt x="11507" y="13332"/>
                  </a:cubicBezTo>
                  <a:cubicBezTo>
                    <a:pt x="12106" y="13332"/>
                    <a:pt x="12305" y="13469"/>
                    <a:pt x="12372" y="13469"/>
                  </a:cubicBezTo>
                  <a:cubicBezTo>
                    <a:pt x="12405" y="13469"/>
                    <a:pt x="12405" y="13435"/>
                    <a:pt x="12405" y="13332"/>
                  </a:cubicBezTo>
                  <a:cubicBezTo>
                    <a:pt x="12405" y="13043"/>
                    <a:pt x="12615" y="12969"/>
                    <a:pt x="12865" y="12969"/>
                  </a:cubicBezTo>
                  <a:cubicBezTo>
                    <a:pt x="13126" y="12969"/>
                    <a:pt x="13430" y="13049"/>
                    <a:pt x="13586" y="13049"/>
                  </a:cubicBezTo>
                  <a:cubicBezTo>
                    <a:pt x="14177" y="13332"/>
                    <a:pt x="13870" y="13923"/>
                    <a:pt x="14460" y="13923"/>
                  </a:cubicBezTo>
                  <a:cubicBezTo>
                    <a:pt x="15051" y="13923"/>
                    <a:pt x="14768" y="14514"/>
                    <a:pt x="15051" y="14821"/>
                  </a:cubicBezTo>
                  <a:cubicBezTo>
                    <a:pt x="15358" y="15412"/>
                    <a:pt x="16540" y="15105"/>
                    <a:pt x="16823" y="15412"/>
                  </a:cubicBezTo>
                  <a:cubicBezTo>
                    <a:pt x="17335" y="15923"/>
                    <a:pt x="18734" y="16648"/>
                    <a:pt x="19098" y="16648"/>
                  </a:cubicBezTo>
                  <a:cubicBezTo>
                    <a:pt x="19154" y="16648"/>
                    <a:pt x="19186" y="16631"/>
                    <a:pt x="19186" y="16593"/>
                  </a:cubicBezTo>
                  <a:cubicBezTo>
                    <a:pt x="19493" y="16002"/>
                    <a:pt x="17721" y="14514"/>
                    <a:pt x="17130" y="14514"/>
                  </a:cubicBezTo>
                  <a:cubicBezTo>
                    <a:pt x="16952" y="14349"/>
                    <a:pt x="17180" y="14176"/>
                    <a:pt x="17519" y="14176"/>
                  </a:cubicBezTo>
                  <a:cubicBezTo>
                    <a:pt x="17763" y="14176"/>
                    <a:pt x="18064" y="14266"/>
                    <a:pt x="18312" y="14514"/>
                  </a:cubicBezTo>
                  <a:cubicBezTo>
                    <a:pt x="18856" y="14881"/>
                    <a:pt x="19409" y="15139"/>
                    <a:pt x="19891" y="15139"/>
                  </a:cubicBezTo>
                  <a:cubicBezTo>
                    <a:pt x="20184" y="15139"/>
                    <a:pt x="20451" y="15044"/>
                    <a:pt x="20674" y="14821"/>
                  </a:cubicBezTo>
                  <a:cubicBezTo>
                    <a:pt x="20958" y="14230"/>
                    <a:pt x="20084" y="14230"/>
                    <a:pt x="20084" y="13923"/>
                  </a:cubicBezTo>
                  <a:cubicBezTo>
                    <a:pt x="20084" y="13332"/>
                    <a:pt x="19777" y="12742"/>
                    <a:pt x="19493" y="12742"/>
                  </a:cubicBezTo>
                  <a:cubicBezTo>
                    <a:pt x="18902" y="12742"/>
                    <a:pt x="17721" y="11868"/>
                    <a:pt x="18005" y="11560"/>
                  </a:cubicBezTo>
                  <a:cubicBezTo>
                    <a:pt x="18595" y="11277"/>
                    <a:pt x="18005" y="10970"/>
                    <a:pt x="18312" y="10686"/>
                  </a:cubicBezTo>
                  <a:cubicBezTo>
                    <a:pt x="18370" y="10623"/>
                    <a:pt x="18430" y="10598"/>
                    <a:pt x="18493" y="10598"/>
                  </a:cubicBezTo>
                  <a:cubicBezTo>
                    <a:pt x="18734" y="10598"/>
                    <a:pt x="19024" y="10970"/>
                    <a:pt x="19493" y="10970"/>
                  </a:cubicBezTo>
                  <a:cubicBezTo>
                    <a:pt x="19777" y="10970"/>
                    <a:pt x="19777" y="11560"/>
                    <a:pt x="20674" y="12151"/>
                  </a:cubicBezTo>
                  <a:cubicBezTo>
                    <a:pt x="20903" y="12379"/>
                    <a:pt x="21043" y="12477"/>
                    <a:pt x="21129" y="12477"/>
                  </a:cubicBezTo>
                  <a:cubicBezTo>
                    <a:pt x="21265" y="12477"/>
                    <a:pt x="21265" y="12230"/>
                    <a:pt x="21265" y="11868"/>
                  </a:cubicBezTo>
                  <a:cubicBezTo>
                    <a:pt x="21407" y="11714"/>
                    <a:pt x="21625" y="11714"/>
                    <a:pt x="21809" y="11714"/>
                  </a:cubicBezTo>
                  <a:cubicBezTo>
                    <a:pt x="21992" y="11714"/>
                    <a:pt x="22139" y="11714"/>
                    <a:pt x="22139" y="11560"/>
                  </a:cubicBezTo>
                  <a:cubicBezTo>
                    <a:pt x="22139" y="10970"/>
                    <a:pt x="22730" y="10686"/>
                    <a:pt x="23321" y="10379"/>
                  </a:cubicBezTo>
                  <a:cubicBezTo>
                    <a:pt x="23628" y="10379"/>
                    <a:pt x="22730" y="9788"/>
                    <a:pt x="22446" y="9788"/>
                  </a:cubicBezTo>
                  <a:cubicBezTo>
                    <a:pt x="22330" y="9849"/>
                    <a:pt x="22225" y="9874"/>
                    <a:pt x="22131" y="9874"/>
                  </a:cubicBezTo>
                  <a:cubicBezTo>
                    <a:pt x="21747" y="9874"/>
                    <a:pt x="21549" y="9445"/>
                    <a:pt x="21549" y="9198"/>
                  </a:cubicBezTo>
                  <a:cubicBezTo>
                    <a:pt x="21549" y="9198"/>
                    <a:pt x="20674" y="8607"/>
                    <a:pt x="20367" y="8607"/>
                  </a:cubicBezTo>
                  <a:cubicBezTo>
                    <a:pt x="19777" y="8607"/>
                    <a:pt x="19186" y="8016"/>
                    <a:pt x="18902" y="8016"/>
                  </a:cubicBezTo>
                  <a:cubicBezTo>
                    <a:pt x="18312" y="8016"/>
                    <a:pt x="17721" y="7733"/>
                    <a:pt x="17721" y="7142"/>
                  </a:cubicBezTo>
                  <a:cubicBezTo>
                    <a:pt x="17721" y="7070"/>
                    <a:pt x="17769" y="7047"/>
                    <a:pt x="17847" y="7047"/>
                  </a:cubicBezTo>
                  <a:cubicBezTo>
                    <a:pt x="17978" y="7047"/>
                    <a:pt x="18191" y="7111"/>
                    <a:pt x="18399" y="7111"/>
                  </a:cubicBezTo>
                  <a:cubicBezTo>
                    <a:pt x="18596" y="7111"/>
                    <a:pt x="18788" y="7054"/>
                    <a:pt x="18902" y="6835"/>
                  </a:cubicBezTo>
                  <a:cubicBezTo>
                    <a:pt x="19044" y="6693"/>
                    <a:pt x="18820" y="6693"/>
                    <a:pt x="18560" y="6693"/>
                  </a:cubicBezTo>
                  <a:cubicBezTo>
                    <a:pt x="18300" y="6693"/>
                    <a:pt x="18005" y="6693"/>
                    <a:pt x="18005" y="6551"/>
                  </a:cubicBezTo>
                  <a:cubicBezTo>
                    <a:pt x="18005" y="6244"/>
                    <a:pt x="18312" y="6244"/>
                    <a:pt x="18312" y="6244"/>
                  </a:cubicBezTo>
                  <a:cubicBezTo>
                    <a:pt x="18595" y="5961"/>
                    <a:pt x="18312" y="5654"/>
                    <a:pt x="18005" y="5370"/>
                  </a:cubicBezTo>
                  <a:cubicBezTo>
                    <a:pt x="17721" y="5370"/>
                    <a:pt x="17721" y="5654"/>
                    <a:pt x="17414" y="5654"/>
                  </a:cubicBezTo>
                  <a:cubicBezTo>
                    <a:pt x="17130" y="5654"/>
                    <a:pt x="17414" y="5370"/>
                    <a:pt x="17721" y="5063"/>
                  </a:cubicBezTo>
                  <a:cubicBezTo>
                    <a:pt x="17721" y="4863"/>
                    <a:pt x="17275" y="4652"/>
                    <a:pt x="16805" y="4652"/>
                  </a:cubicBezTo>
                  <a:cubicBezTo>
                    <a:pt x="16608" y="4652"/>
                    <a:pt x="16407" y="4689"/>
                    <a:pt x="16232" y="4779"/>
                  </a:cubicBezTo>
                  <a:cubicBezTo>
                    <a:pt x="15949" y="4779"/>
                    <a:pt x="15642" y="4779"/>
                    <a:pt x="15642" y="4472"/>
                  </a:cubicBezTo>
                  <a:cubicBezTo>
                    <a:pt x="15642" y="4378"/>
                    <a:pt x="15576" y="4346"/>
                    <a:pt x="15478" y="4346"/>
                  </a:cubicBezTo>
                  <a:cubicBezTo>
                    <a:pt x="15282" y="4346"/>
                    <a:pt x="14957" y="4472"/>
                    <a:pt x="14768" y="4472"/>
                  </a:cubicBezTo>
                  <a:cubicBezTo>
                    <a:pt x="14665" y="4575"/>
                    <a:pt x="14565" y="4609"/>
                    <a:pt x="14488" y="4609"/>
                  </a:cubicBezTo>
                  <a:cubicBezTo>
                    <a:pt x="14334" y="4609"/>
                    <a:pt x="14271" y="4472"/>
                    <a:pt x="14460" y="4472"/>
                  </a:cubicBezTo>
                  <a:cubicBezTo>
                    <a:pt x="14768" y="4189"/>
                    <a:pt x="15358" y="3882"/>
                    <a:pt x="15051" y="3598"/>
                  </a:cubicBezTo>
                  <a:cubicBezTo>
                    <a:pt x="15051" y="3469"/>
                    <a:pt x="14898" y="3395"/>
                    <a:pt x="14697" y="3395"/>
                  </a:cubicBezTo>
                  <a:cubicBezTo>
                    <a:pt x="14418" y="3395"/>
                    <a:pt x="14048" y="3538"/>
                    <a:pt x="13870" y="3882"/>
                  </a:cubicBezTo>
                  <a:cubicBezTo>
                    <a:pt x="13870" y="3925"/>
                    <a:pt x="13852" y="3945"/>
                    <a:pt x="13821" y="3945"/>
                  </a:cubicBezTo>
                  <a:cubicBezTo>
                    <a:pt x="13638" y="3945"/>
                    <a:pt x="12996" y="3250"/>
                    <a:pt x="12996" y="3007"/>
                  </a:cubicBezTo>
                  <a:cubicBezTo>
                    <a:pt x="12996" y="2700"/>
                    <a:pt x="11814" y="3007"/>
                    <a:pt x="12098" y="2417"/>
                  </a:cubicBezTo>
                  <a:cubicBezTo>
                    <a:pt x="12098" y="1826"/>
                    <a:pt x="10633" y="1826"/>
                    <a:pt x="10326" y="1826"/>
                  </a:cubicBezTo>
                  <a:cubicBezTo>
                    <a:pt x="10042" y="1826"/>
                    <a:pt x="9451" y="2110"/>
                    <a:pt x="9451" y="2417"/>
                  </a:cubicBezTo>
                  <a:cubicBezTo>
                    <a:pt x="9451" y="2558"/>
                    <a:pt x="9375" y="2629"/>
                    <a:pt x="9262" y="2629"/>
                  </a:cubicBezTo>
                  <a:cubicBezTo>
                    <a:pt x="9150" y="2629"/>
                    <a:pt x="9002" y="2558"/>
                    <a:pt x="8861" y="2417"/>
                  </a:cubicBezTo>
                  <a:cubicBezTo>
                    <a:pt x="8861" y="2267"/>
                    <a:pt x="8803" y="2212"/>
                    <a:pt x="8713" y="2212"/>
                  </a:cubicBezTo>
                  <a:cubicBezTo>
                    <a:pt x="8446" y="2212"/>
                    <a:pt x="7891" y="2700"/>
                    <a:pt x="7679" y="2700"/>
                  </a:cubicBezTo>
                  <a:cubicBezTo>
                    <a:pt x="7372" y="2700"/>
                    <a:pt x="7963" y="1519"/>
                    <a:pt x="7679" y="1235"/>
                  </a:cubicBezTo>
                  <a:cubicBezTo>
                    <a:pt x="7679" y="928"/>
                    <a:pt x="7372" y="928"/>
                    <a:pt x="7089" y="337"/>
                  </a:cubicBezTo>
                  <a:cubicBezTo>
                    <a:pt x="7089" y="90"/>
                    <a:pt x="6881" y="0"/>
                    <a:pt x="6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7"/>
            <p:cNvSpPr/>
            <p:nvPr/>
          </p:nvSpPr>
          <p:spPr>
            <a:xfrm>
              <a:off x="1748200" y="1106550"/>
              <a:ext cx="631175" cy="322050"/>
            </a:xfrm>
            <a:custGeom>
              <a:avLst/>
              <a:gdLst/>
              <a:ahLst/>
              <a:cxnLst/>
              <a:rect l="l" t="t" r="r" b="b"/>
              <a:pathLst>
                <a:path w="25247" h="12882" extrusionOk="0">
                  <a:moveTo>
                    <a:pt x="17610" y="1"/>
                  </a:moveTo>
                  <a:cubicBezTo>
                    <a:pt x="17201" y="1"/>
                    <a:pt x="16813" y="414"/>
                    <a:pt x="16542" y="414"/>
                  </a:cubicBezTo>
                  <a:cubicBezTo>
                    <a:pt x="16485" y="414"/>
                    <a:pt x="16432" y="395"/>
                    <a:pt x="16386" y="349"/>
                  </a:cubicBezTo>
                  <a:cubicBezTo>
                    <a:pt x="16203" y="167"/>
                    <a:pt x="15994" y="97"/>
                    <a:pt x="15791" y="97"/>
                  </a:cubicBezTo>
                  <a:cubicBezTo>
                    <a:pt x="15338" y="97"/>
                    <a:pt x="14921" y="444"/>
                    <a:pt x="14921" y="657"/>
                  </a:cubicBezTo>
                  <a:cubicBezTo>
                    <a:pt x="15063" y="798"/>
                    <a:pt x="15063" y="869"/>
                    <a:pt x="14954" y="869"/>
                  </a:cubicBezTo>
                  <a:cubicBezTo>
                    <a:pt x="14844" y="869"/>
                    <a:pt x="14626" y="798"/>
                    <a:pt x="14331" y="657"/>
                  </a:cubicBezTo>
                  <a:cubicBezTo>
                    <a:pt x="14216" y="437"/>
                    <a:pt x="14024" y="381"/>
                    <a:pt x="13797" y="381"/>
                  </a:cubicBezTo>
                  <a:cubicBezTo>
                    <a:pt x="13557" y="381"/>
                    <a:pt x="13277" y="444"/>
                    <a:pt x="13011" y="444"/>
                  </a:cubicBezTo>
                  <a:cubicBezTo>
                    <a:pt x="12852" y="444"/>
                    <a:pt x="12697" y="422"/>
                    <a:pt x="12558" y="349"/>
                  </a:cubicBezTo>
                  <a:cubicBezTo>
                    <a:pt x="11834" y="349"/>
                    <a:pt x="11894" y="734"/>
                    <a:pt x="11473" y="734"/>
                  </a:cubicBezTo>
                  <a:cubicBezTo>
                    <a:pt x="11372" y="734"/>
                    <a:pt x="11244" y="711"/>
                    <a:pt x="11070" y="657"/>
                  </a:cubicBezTo>
                  <a:cubicBezTo>
                    <a:pt x="10873" y="554"/>
                    <a:pt x="10645" y="520"/>
                    <a:pt x="10428" y="520"/>
                  </a:cubicBezTo>
                  <a:cubicBezTo>
                    <a:pt x="9994" y="520"/>
                    <a:pt x="9605" y="657"/>
                    <a:pt x="9605" y="657"/>
                  </a:cubicBezTo>
                  <a:cubicBezTo>
                    <a:pt x="9889" y="657"/>
                    <a:pt x="9605" y="940"/>
                    <a:pt x="9298" y="940"/>
                  </a:cubicBezTo>
                  <a:cubicBezTo>
                    <a:pt x="9216" y="858"/>
                    <a:pt x="9131" y="823"/>
                    <a:pt x="9053" y="823"/>
                  </a:cubicBezTo>
                  <a:cubicBezTo>
                    <a:pt x="8862" y="823"/>
                    <a:pt x="8707" y="1029"/>
                    <a:pt x="8707" y="1247"/>
                  </a:cubicBezTo>
                  <a:cubicBezTo>
                    <a:pt x="8861" y="1389"/>
                    <a:pt x="8565" y="1389"/>
                    <a:pt x="8232" y="1389"/>
                  </a:cubicBezTo>
                  <a:cubicBezTo>
                    <a:pt x="7898" y="1389"/>
                    <a:pt x="7526" y="1389"/>
                    <a:pt x="7526" y="1531"/>
                  </a:cubicBezTo>
                  <a:cubicBezTo>
                    <a:pt x="7526" y="1749"/>
                    <a:pt x="7228" y="1955"/>
                    <a:pt x="6954" y="1955"/>
                  </a:cubicBezTo>
                  <a:cubicBezTo>
                    <a:pt x="6842" y="1955"/>
                    <a:pt x="6734" y="1920"/>
                    <a:pt x="6652" y="1838"/>
                  </a:cubicBezTo>
                  <a:cubicBezTo>
                    <a:pt x="6232" y="1620"/>
                    <a:pt x="5516" y="1414"/>
                    <a:pt x="5236" y="1414"/>
                  </a:cubicBezTo>
                  <a:cubicBezTo>
                    <a:pt x="5122" y="1414"/>
                    <a:pt x="5081" y="1448"/>
                    <a:pt x="5163" y="1531"/>
                  </a:cubicBezTo>
                  <a:cubicBezTo>
                    <a:pt x="5470" y="1838"/>
                    <a:pt x="3982" y="1838"/>
                    <a:pt x="4289" y="2121"/>
                  </a:cubicBezTo>
                  <a:cubicBezTo>
                    <a:pt x="4708" y="2339"/>
                    <a:pt x="4378" y="2545"/>
                    <a:pt x="4150" y="2545"/>
                  </a:cubicBezTo>
                  <a:cubicBezTo>
                    <a:pt x="4057" y="2545"/>
                    <a:pt x="3982" y="2511"/>
                    <a:pt x="3982" y="2429"/>
                  </a:cubicBezTo>
                  <a:cubicBezTo>
                    <a:pt x="3982" y="2211"/>
                    <a:pt x="3542" y="2005"/>
                    <a:pt x="3176" y="2005"/>
                  </a:cubicBezTo>
                  <a:cubicBezTo>
                    <a:pt x="3027" y="2005"/>
                    <a:pt x="2890" y="2039"/>
                    <a:pt x="2800" y="2121"/>
                  </a:cubicBezTo>
                  <a:cubicBezTo>
                    <a:pt x="2369" y="2553"/>
                    <a:pt x="2253" y="2833"/>
                    <a:pt x="2111" y="2833"/>
                  </a:cubicBezTo>
                  <a:cubicBezTo>
                    <a:pt x="2058" y="2833"/>
                    <a:pt x="2003" y="2795"/>
                    <a:pt x="1926" y="2712"/>
                  </a:cubicBezTo>
                  <a:cubicBezTo>
                    <a:pt x="1926" y="2630"/>
                    <a:pt x="1850" y="2595"/>
                    <a:pt x="1728" y="2595"/>
                  </a:cubicBezTo>
                  <a:cubicBezTo>
                    <a:pt x="1431" y="2595"/>
                    <a:pt x="857" y="2801"/>
                    <a:pt x="438" y="3019"/>
                  </a:cubicBezTo>
                  <a:cubicBezTo>
                    <a:pt x="0" y="3161"/>
                    <a:pt x="0" y="3232"/>
                    <a:pt x="184" y="3232"/>
                  </a:cubicBezTo>
                  <a:cubicBezTo>
                    <a:pt x="367" y="3232"/>
                    <a:pt x="733" y="3161"/>
                    <a:pt x="1028" y="3019"/>
                  </a:cubicBezTo>
                  <a:cubicBezTo>
                    <a:pt x="1119" y="2929"/>
                    <a:pt x="1234" y="2891"/>
                    <a:pt x="1337" y="2891"/>
                  </a:cubicBezTo>
                  <a:cubicBezTo>
                    <a:pt x="1581" y="2891"/>
                    <a:pt x="1752" y="3103"/>
                    <a:pt x="1335" y="3303"/>
                  </a:cubicBezTo>
                  <a:cubicBezTo>
                    <a:pt x="1028" y="3303"/>
                    <a:pt x="1028" y="3610"/>
                    <a:pt x="1619" y="3610"/>
                  </a:cubicBezTo>
                  <a:cubicBezTo>
                    <a:pt x="2210" y="3610"/>
                    <a:pt x="1619" y="3610"/>
                    <a:pt x="1619" y="3893"/>
                  </a:cubicBezTo>
                  <a:cubicBezTo>
                    <a:pt x="1619" y="4484"/>
                    <a:pt x="2210" y="4201"/>
                    <a:pt x="2210" y="4484"/>
                  </a:cubicBezTo>
                  <a:cubicBezTo>
                    <a:pt x="2210" y="4660"/>
                    <a:pt x="2700" y="4829"/>
                    <a:pt x="3229" y="4829"/>
                  </a:cubicBezTo>
                  <a:cubicBezTo>
                    <a:pt x="3622" y="4829"/>
                    <a:pt x="4037" y="4736"/>
                    <a:pt x="4289" y="4484"/>
                  </a:cubicBezTo>
                  <a:cubicBezTo>
                    <a:pt x="4341" y="4432"/>
                    <a:pt x="4384" y="4409"/>
                    <a:pt x="4419" y="4409"/>
                  </a:cubicBezTo>
                  <a:cubicBezTo>
                    <a:pt x="4572" y="4409"/>
                    <a:pt x="4572" y="4844"/>
                    <a:pt x="4572" y="5075"/>
                  </a:cubicBezTo>
                  <a:cubicBezTo>
                    <a:pt x="4431" y="5228"/>
                    <a:pt x="4950" y="5305"/>
                    <a:pt x="5506" y="5305"/>
                  </a:cubicBezTo>
                  <a:cubicBezTo>
                    <a:pt x="6061" y="5305"/>
                    <a:pt x="6652" y="5228"/>
                    <a:pt x="6652" y="5075"/>
                  </a:cubicBezTo>
                  <a:cubicBezTo>
                    <a:pt x="6746" y="4980"/>
                    <a:pt x="6843" y="4949"/>
                    <a:pt x="6941" y="4949"/>
                  </a:cubicBezTo>
                  <a:cubicBezTo>
                    <a:pt x="7137" y="4949"/>
                    <a:pt x="7337" y="5075"/>
                    <a:pt x="7526" y="5075"/>
                  </a:cubicBezTo>
                  <a:cubicBezTo>
                    <a:pt x="8117" y="5075"/>
                    <a:pt x="10196" y="4791"/>
                    <a:pt x="10196" y="4201"/>
                  </a:cubicBezTo>
                  <a:cubicBezTo>
                    <a:pt x="10196" y="4140"/>
                    <a:pt x="10219" y="4115"/>
                    <a:pt x="10251" y="4115"/>
                  </a:cubicBezTo>
                  <a:cubicBezTo>
                    <a:pt x="10382" y="4115"/>
                    <a:pt x="10670" y="4544"/>
                    <a:pt x="10196" y="4791"/>
                  </a:cubicBezTo>
                  <a:cubicBezTo>
                    <a:pt x="9298" y="5382"/>
                    <a:pt x="8117" y="5382"/>
                    <a:pt x="7526" y="5382"/>
                  </a:cubicBezTo>
                  <a:cubicBezTo>
                    <a:pt x="6935" y="5666"/>
                    <a:pt x="7833" y="5973"/>
                    <a:pt x="8424" y="6563"/>
                  </a:cubicBezTo>
                  <a:cubicBezTo>
                    <a:pt x="8665" y="6679"/>
                    <a:pt x="8610" y="6748"/>
                    <a:pt x="8420" y="6748"/>
                  </a:cubicBezTo>
                  <a:cubicBezTo>
                    <a:pt x="8146" y="6748"/>
                    <a:pt x="7591" y="6605"/>
                    <a:pt x="7242" y="6256"/>
                  </a:cubicBezTo>
                  <a:cubicBezTo>
                    <a:pt x="6652" y="5666"/>
                    <a:pt x="5163" y="5666"/>
                    <a:pt x="4572" y="5666"/>
                  </a:cubicBezTo>
                  <a:cubicBezTo>
                    <a:pt x="3982" y="5666"/>
                    <a:pt x="4289" y="6847"/>
                    <a:pt x="4572" y="6847"/>
                  </a:cubicBezTo>
                  <a:cubicBezTo>
                    <a:pt x="5163" y="6847"/>
                    <a:pt x="5754" y="7154"/>
                    <a:pt x="6061" y="7745"/>
                  </a:cubicBezTo>
                  <a:cubicBezTo>
                    <a:pt x="6652" y="8619"/>
                    <a:pt x="7833" y="8335"/>
                    <a:pt x="7833" y="8619"/>
                  </a:cubicBezTo>
                  <a:cubicBezTo>
                    <a:pt x="7833" y="8768"/>
                    <a:pt x="7738" y="8824"/>
                    <a:pt x="7582" y="8824"/>
                  </a:cubicBezTo>
                  <a:cubicBezTo>
                    <a:pt x="7120" y="8824"/>
                    <a:pt x="6124" y="8335"/>
                    <a:pt x="5470" y="8335"/>
                  </a:cubicBezTo>
                  <a:cubicBezTo>
                    <a:pt x="5359" y="8277"/>
                    <a:pt x="5226" y="8251"/>
                    <a:pt x="5082" y="8251"/>
                  </a:cubicBezTo>
                  <a:cubicBezTo>
                    <a:pt x="4464" y="8251"/>
                    <a:pt x="3640" y="8730"/>
                    <a:pt x="3391" y="9210"/>
                  </a:cubicBezTo>
                  <a:cubicBezTo>
                    <a:pt x="3391" y="9505"/>
                    <a:pt x="3686" y="9653"/>
                    <a:pt x="4094" y="9653"/>
                  </a:cubicBezTo>
                  <a:cubicBezTo>
                    <a:pt x="4502" y="9653"/>
                    <a:pt x="5021" y="9505"/>
                    <a:pt x="5470" y="9210"/>
                  </a:cubicBezTo>
                  <a:cubicBezTo>
                    <a:pt x="5580" y="9157"/>
                    <a:pt x="5658" y="9135"/>
                    <a:pt x="5710" y="9135"/>
                  </a:cubicBezTo>
                  <a:cubicBezTo>
                    <a:pt x="5937" y="9135"/>
                    <a:pt x="5644" y="9569"/>
                    <a:pt x="5163" y="9800"/>
                  </a:cubicBezTo>
                  <a:cubicBezTo>
                    <a:pt x="4880" y="10107"/>
                    <a:pt x="6061" y="10391"/>
                    <a:pt x="6061" y="10698"/>
                  </a:cubicBezTo>
                  <a:cubicBezTo>
                    <a:pt x="6061" y="10946"/>
                    <a:pt x="5903" y="11036"/>
                    <a:pt x="5720" y="11036"/>
                  </a:cubicBezTo>
                  <a:cubicBezTo>
                    <a:pt x="5466" y="11036"/>
                    <a:pt x="5163" y="10863"/>
                    <a:pt x="5163" y="10698"/>
                  </a:cubicBezTo>
                  <a:cubicBezTo>
                    <a:pt x="4935" y="10451"/>
                    <a:pt x="4692" y="10021"/>
                    <a:pt x="4152" y="10021"/>
                  </a:cubicBezTo>
                  <a:cubicBezTo>
                    <a:pt x="4020" y="10021"/>
                    <a:pt x="3870" y="10047"/>
                    <a:pt x="3698" y="10107"/>
                  </a:cubicBezTo>
                  <a:cubicBezTo>
                    <a:pt x="2800" y="10107"/>
                    <a:pt x="3108" y="10698"/>
                    <a:pt x="3698" y="10698"/>
                  </a:cubicBezTo>
                  <a:cubicBezTo>
                    <a:pt x="4289" y="10982"/>
                    <a:pt x="4289" y="11289"/>
                    <a:pt x="3698" y="11289"/>
                  </a:cubicBezTo>
                  <a:cubicBezTo>
                    <a:pt x="3108" y="11289"/>
                    <a:pt x="1619" y="11572"/>
                    <a:pt x="1926" y="12163"/>
                  </a:cubicBezTo>
                  <a:cubicBezTo>
                    <a:pt x="2221" y="12317"/>
                    <a:pt x="2812" y="12317"/>
                    <a:pt x="3364" y="12317"/>
                  </a:cubicBezTo>
                  <a:cubicBezTo>
                    <a:pt x="3917" y="12317"/>
                    <a:pt x="4431" y="12317"/>
                    <a:pt x="4572" y="12470"/>
                  </a:cubicBezTo>
                  <a:cubicBezTo>
                    <a:pt x="4726" y="12612"/>
                    <a:pt x="5021" y="12683"/>
                    <a:pt x="5317" y="12683"/>
                  </a:cubicBezTo>
                  <a:cubicBezTo>
                    <a:pt x="5612" y="12683"/>
                    <a:pt x="5907" y="12612"/>
                    <a:pt x="6061" y="12470"/>
                  </a:cubicBezTo>
                  <a:cubicBezTo>
                    <a:pt x="6061" y="12163"/>
                    <a:pt x="6935" y="12163"/>
                    <a:pt x="7526" y="12163"/>
                  </a:cubicBezTo>
                  <a:cubicBezTo>
                    <a:pt x="8424" y="12163"/>
                    <a:pt x="8424" y="12470"/>
                    <a:pt x="8707" y="12754"/>
                  </a:cubicBezTo>
                  <a:cubicBezTo>
                    <a:pt x="8798" y="12844"/>
                    <a:pt x="8913" y="12882"/>
                    <a:pt x="9046" y="12882"/>
                  </a:cubicBezTo>
                  <a:cubicBezTo>
                    <a:pt x="9363" y="12882"/>
                    <a:pt x="9779" y="12670"/>
                    <a:pt x="10196" y="12470"/>
                  </a:cubicBezTo>
                  <a:cubicBezTo>
                    <a:pt x="10479" y="12163"/>
                    <a:pt x="10479" y="12163"/>
                    <a:pt x="11070" y="12163"/>
                  </a:cubicBezTo>
                  <a:cubicBezTo>
                    <a:pt x="11377" y="12163"/>
                    <a:pt x="11661" y="11879"/>
                    <a:pt x="11377" y="11572"/>
                  </a:cubicBezTo>
                  <a:cubicBezTo>
                    <a:pt x="11314" y="11514"/>
                    <a:pt x="11240" y="11493"/>
                    <a:pt x="11158" y="11493"/>
                  </a:cubicBezTo>
                  <a:cubicBezTo>
                    <a:pt x="10928" y="11493"/>
                    <a:pt x="10644" y="11664"/>
                    <a:pt x="10419" y="11664"/>
                  </a:cubicBezTo>
                  <a:cubicBezTo>
                    <a:pt x="10334" y="11664"/>
                    <a:pt x="10258" y="11639"/>
                    <a:pt x="10196" y="11572"/>
                  </a:cubicBezTo>
                  <a:cubicBezTo>
                    <a:pt x="10196" y="11373"/>
                    <a:pt x="9902" y="11161"/>
                    <a:pt x="9415" y="11161"/>
                  </a:cubicBezTo>
                  <a:cubicBezTo>
                    <a:pt x="9211" y="11161"/>
                    <a:pt x="8972" y="11198"/>
                    <a:pt x="8707" y="11289"/>
                  </a:cubicBezTo>
                  <a:cubicBezTo>
                    <a:pt x="7833" y="11289"/>
                    <a:pt x="8117" y="10698"/>
                    <a:pt x="8707" y="10698"/>
                  </a:cubicBezTo>
                  <a:cubicBezTo>
                    <a:pt x="9003" y="10840"/>
                    <a:pt x="9375" y="10911"/>
                    <a:pt x="9747" y="10911"/>
                  </a:cubicBezTo>
                  <a:cubicBezTo>
                    <a:pt x="10119" y="10911"/>
                    <a:pt x="10491" y="10840"/>
                    <a:pt x="10786" y="10698"/>
                  </a:cubicBezTo>
                  <a:cubicBezTo>
                    <a:pt x="11377" y="10391"/>
                    <a:pt x="11070" y="10107"/>
                    <a:pt x="11070" y="9800"/>
                  </a:cubicBezTo>
                  <a:cubicBezTo>
                    <a:pt x="11070" y="9706"/>
                    <a:pt x="11136" y="9674"/>
                    <a:pt x="11256" y="9674"/>
                  </a:cubicBezTo>
                  <a:cubicBezTo>
                    <a:pt x="11498" y="9674"/>
                    <a:pt x="11960" y="9800"/>
                    <a:pt x="12558" y="9800"/>
                  </a:cubicBezTo>
                  <a:cubicBezTo>
                    <a:pt x="13149" y="9800"/>
                    <a:pt x="14023" y="8926"/>
                    <a:pt x="14023" y="8335"/>
                  </a:cubicBezTo>
                  <a:cubicBezTo>
                    <a:pt x="14023" y="7745"/>
                    <a:pt x="12558" y="7745"/>
                    <a:pt x="11968" y="7745"/>
                  </a:cubicBezTo>
                  <a:cubicBezTo>
                    <a:pt x="11070" y="7745"/>
                    <a:pt x="12251" y="7154"/>
                    <a:pt x="13740" y="7154"/>
                  </a:cubicBezTo>
                  <a:cubicBezTo>
                    <a:pt x="13959" y="7207"/>
                    <a:pt x="14117" y="7229"/>
                    <a:pt x="14231" y="7229"/>
                  </a:cubicBezTo>
                  <a:cubicBezTo>
                    <a:pt x="14732" y="7229"/>
                    <a:pt x="14383" y="6794"/>
                    <a:pt x="14614" y="6563"/>
                  </a:cubicBezTo>
                  <a:cubicBezTo>
                    <a:pt x="14681" y="6496"/>
                    <a:pt x="14761" y="6472"/>
                    <a:pt x="14852" y="6472"/>
                  </a:cubicBezTo>
                  <a:cubicBezTo>
                    <a:pt x="15093" y="6472"/>
                    <a:pt x="15408" y="6643"/>
                    <a:pt x="15742" y="6643"/>
                  </a:cubicBezTo>
                  <a:cubicBezTo>
                    <a:pt x="15861" y="6643"/>
                    <a:pt x="15982" y="6621"/>
                    <a:pt x="16103" y="6563"/>
                  </a:cubicBezTo>
                  <a:cubicBezTo>
                    <a:pt x="16977" y="6563"/>
                    <a:pt x="16386" y="5973"/>
                    <a:pt x="16977" y="5973"/>
                  </a:cubicBezTo>
                  <a:cubicBezTo>
                    <a:pt x="17284" y="5973"/>
                    <a:pt x="17875" y="5382"/>
                    <a:pt x="19340" y="4791"/>
                  </a:cubicBezTo>
                  <a:cubicBezTo>
                    <a:pt x="20828" y="3893"/>
                    <a:pt x="22009" y="3893"/>
                    <a:pt x="22009" y="3610"/>
                  </a:cubicBezTo>
                  <a:cubicBezTo>
                    <a:pt x="22009" y="3391"/>
                    <a:pt x="21723" y="3334"/>
                    <a:pt x="21348" y="3334"/>
                  </a:cubicBezTo>
                  <a:cubicBezTo>
                    <a:pt x="20950" y="3334"/>
                    <a:pt x="20453" y="3398"/>
                    <a:pt x="20094" y="3398"/>
                  </a:cubicBezTo>
                  <a:cubicBezTo>
                    <a:pt x="19879" y="3398"/>
                    <a:pt x="19713" y="3375"/>
                    <a:pt x="19647" y="3303"/>
                  </a:cubicBezTo>
                  <a:cubicBezTo>
                    <a:pt x="19403" y="3303"/>
                    <a:pt x="20469" y="2931"/>
                    <a:pt x="21073" y="2931"/>
                  </a:cubicBezTo>
                  <a:cubicBezTo>
                    <a:pt x="21230" y="2931"/>
                    <a:pt x="21355" y="2956"/>
                    <a:pt x="21419" y="3019"/>
                  </a:cubicBezTo>
                  <a:cubicBezTo>
                    <a:pt x="22009" y="3019"/>
                    <a:pt x="22600" y="3019"/>
                    <a:pt x="24065" y="2121"/>
                  </a:cubicBezTo>
                  <a:cubicBezTo>
                    <a:pt x="25246" y="1531"/>
                    <a:pt x="24656" y="1531"/>
                    <a:pt x="24065" y="1531"/>
                  </a:cubicBezTo>
                  <a:cubicBezTo>
                    <a:pt x="23474" y="1531"/>
                    <a:pt x="22884" y="1531"/>
                    <a:pt x="22884" y="940"/>
                  </a:cubicBezTo>
                  <a:cubicBezTo>
                    <a:pt x="22884" y="798"/>
                    <a:pt x="22665" y="798"/>
                    <a:pt x="22447" y="798"/>
                  </a:cubicBezTo>
                  <a:cubicBezTo>
                    <a:pt x="22228" y="798"/>
                    <a:pt x="22009" y="798"/>
                    <a:pt x="22009" y="657"/>
                  </a:cubicBezTo>
                  <a:cubicBezTo>
                    <a:pt x="22009" y="657"/>
                    <a:pt x="21112" y="657"/>
                    <a:pt x="20237" y="940"/>
                  </a:cubicBezTo>
                  <a:cubicBezTo>
                    <a:pt x="20052" y="1003"/>
                    <a:pt x="19943" y="1029"/>
                    <a:pt x="19890" y="1029"/>
                  </a:cubicBezTo>
                  <a:cubicBezTo>
                    <a:pt x="19684" y="1029"/>
                    <a:pt x="20296" y="657"/>
                    <a:pt x="20521" y="657"/>
                  </a:cubicBezTo>
                  <a:cubicBezTo>
                    <a:pt x="20828" y="349"/>
                    <a:pt x="18158" y="657"/>
                    <a:pt x="17875" y="66"/>
                  </a:cubicBezTo>
                  <a:cubicBezTo>
                    <a:pt x="17786" y="20"/>
                    <a:pt x="17698" y="1"/>
                    <a:pt x="17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7"/>
            <p:cNvSpPr/>
            <p:nvPr/>
          </p:nvSpPr>
          <p:spPr>
            <a:xfrm>
              <a:off x="2032625" y="1720725"/>
              <a:ext cx="59075" cy="38925"/>
            </a:xfrm>
            <a:custGeom>
              <a:avLst/>
              <a:gdLst/>
              <a:ahLst/>
              <a:cxnLst/>
              <a:rect l="l" t="t" r="r" b="b"/>
              <a:pathLst>
                <a:path w="2363" h="1557" extrusionOk="0">
                  <a:moveTo>
                    <a:pt x="1181" y="0"/>
                  </a:moveTo>
                  <a:cubicBezTo>
                    <a:pt x="591" y="0"/>
                    <a:pt x="0" y="591"/>
                    <a:pt x="284" y="1182"/>
                  </a:cubicBezTo>
                  <a:cubicBezTo>
                    <a:pt x="440" y="1483"/>
                    <a:pt x="745" y="1557"/>
                    <a:pt x="1084" y="1557"/>
                  </a:cubicBezTo>
                  <a:cubicBezTo>
                    <a:pt x="1409" y="1557"/>
                    <a:pt x="1766" y="1489"/>
                    <a:pt x="2056" y="1489"/>
                  </a:cubicBezTo>
                  <a:cubicBezTo>
                    <a:pt x="2363" y="1182"/>
                    <a:pt x="2363" y="591"/>
                    <a:pt x="2056" y="307"/>
                  </a:cubicBezTo>
                  <a:cubicBezTo>
                    <a:pt x="1772" y="0"/>
                    <a:pt x="1465" y="0"/>
                    <a:pt x="1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7"/>
            <p:cNvSpPr/>
            <p:nvPr/>
          </p:nvSpPr>
          <p:spPr>
            <a:xfrm>
              <a:off x="1840650" y="1806550"/>
              <a:ext cx="140000" cy="84300"/>
            </a:xfrm>
            <a:custGeom>
              <a:avLst/>
              <a:gdLst/>
              <a:ahLst/>
              <a:cxnLst/>
              <a:rect l="l" t="t" r="r" b="b"/>
              <a:pathLst>
                <a:path w="5600" h="3372" extrusionOk="0">
                  <a:moveTo>
                    <a:pt x="1903" y="1"/>
                  </a:moveTo>
                  <a:cubicBezTo>
                    <a:pt x="1652" y="1"/>
                    <a:pt x="1182" y="269"/>
                    <a:pt x="1182" y="702"/>
                  </a:cubicBezTo>
                  <a:cubicBezTo>
                    <a:pt x="874" y="1293"/>
                    <a:pt x="591" y="1293"/>
                    <a:pt x="874" y="1883"/>
                  </a:cubicBezTo>
                  <a:cubicBezTo>
                    <a:pt x="874" y="2474"/>
                    <a:pt x="0" y="2474"/>
                    <a:pt x="284" y="2781"/>
                  </a:cubicBezTo>
                  <a:cubicBezTo>
                    <a:pt x="284" y="2876"/>
                    <a:pt x="318" y="2907"/>
                    <a:pt x="385" y="2907"/>
                  </a:cubicBezTo>
                  <a:cubicBezTo>
                    <a:pt x="520" y="2907"/>
                    <a:pt x="788" y="2781"/>
                    <a:pt x="1182" y="2781"/>
                  </a:cubicBezTo>
                  <a:cubicBezTo>
                    <a:pt x="1465" y="2781"/>
                    <a:pt x="1182" y="3372"/>
                    <a:pt x="1465" y="3372"/>
                  </a:cubicBezTo>
                  <a:cubicBezTo>
                    <a:pt x="2056" y="3372"/>
                    <a:pt x="2646" y="3065"/>
                    <a:pt x="2954" y="2781"/>
                  </a:cubicBezTo>
                  <a:cubicBezTo>
                    <a:pt x="2954" y="2605"/>
                    <a:pt x="3148" y="2437"/>
                    <a:pt x="3367" y="2437"/>
                  </a:cubicBezTo>
                  <a:cubicBezTo>
                    <a:pt x="3530" y="2437"/>
                    <a:pt x="3707" y="2530"/>
                    <a:pt x="3828" y="2781"/>
                  </a:cubicBezTo>
                  <a:cubicBezTo>
                    <a:pt x="4123" y="2923"/>
                    <a:pt x="4566" y="2994"/>
                    <a:pt x="4935" y="2994"/>
                  </a:cubicBezTo>
                  <a:cubicBezTo>
                    <a:pt x="5305" y="2994"/>
                    <a:pt x="5600" y="2923"/>
                    <a:pt x="5600" y="2781"/>
                  </a:cubicBezTo>
                  <a:cubicBezTo>
                    <a:pt x="5600" y="2474"/>
                    <a:pt x="4419" y="2191"/>
                    <a:pt x="4419" y="1883"/>
                  </a:cubicBezTo>
                  <a:cubicBezTo>
                    <a:pt x="4419" y="1293"/>
                    <a:pt x="3237" y="1009"/>
                    <a:pt x="2954" y="1009"/>
                  </a:cubicBezTo>
                  <a:cubicBezTo>
                    <a:pt x="2646" y="702"/>
                    <a:pt x="2056" y="702"/>
                    <a:pt x="2056" y="111"/>
                  </a:cubicBezTo>
                  <a:cubicBezTo>
                    <a:pt x="2056" y="36"/>
                    <a:pt x="1994" y="1"/>
                    <a:pt x="1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7"/>
            <p:cNvSpPr/>
            <p:nvPr/>
          </p:nvSpPr>
          <p:spPr>
            <a:xfrm>
              <a:off x="1901725" y="1896525"/>
              <a:ext cx="49400" cy="25275"/>
            </a:xfrm>
            <a:custGeom>
              <a:avLst/>
              <a:gdLst/>
              <a:ahLst/>
              <a:cxnLst/>
              <a:rect l="l" t="t" r="r" b="b"/>
              <a:pathLst>
                <a:path w="1976" h="1011" extrusionOk="0">
                  <a:moveTo>
                    <a:pt x="1873" y="1"/>
                  </a:moveTo>
                  <a:cubicBezTo>
                    <a:pt x="1464" y="1"/>
                    <a:pt x="0" y="689"/>
                    <a:pt x="511" y="954"/>
                  </a:cubicBezTo>
                  <a:cubicBezTo>
                    <a:pt x="591" y="993"/>
                    <a:pt x="677" y="1010"/>
                    <a:pt x="765" y="1010"/>
                  </a:cubicBezTo>
                  <a:cubicBezTo>
                    <a:pt x="1323" y="1010"/>
                    <a:pt x="1976" y="322"/>
                    <a:pt x="1976" y="57"/>
                  </a:cubicBezTo>
                  <a:cubicBezTo>
                    <a:pt x="1976" y="18"/>
                    <a:pt x="1937" y="1"/>
                    <a:pt x="18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7"/>
            <p:cNvSpPr/>
            <p:nvPr/>
          </p:nvSpPr>
          <p:spPr>
            <a:xfrm>
              <a:off x="1980625" y="1920375"/>
              <a:ext cx="29575" cy="21875"/>
            </a:xfrm>
            <a:custGeom>
              <a:avLst/>
              <a:gdLst/>
              <a:ahLst/>
              <a:cxnLst/>
              <a:rect l="l" t="t" r="r" b="b"/>
              <a:pathLst>
                <a:path w="1183" h="875" extrusionOk="0">
                  <a:moveTo>
                    <a:pt x="592" y="0"/>
                  </a:moveTo>
                  <a:cubicBezTo>
                    <a:pt x="1" y="0"/>
                    <a:pt x="1" y="875"/>
                    <a:pt x="592" y="875"/>
                  </a:cubicBezTo>
                  <a:cubicBezTo>
                    <a:pt x="899" y="875"/>
                    <a:pt x="1182" y="0"/>
                    <a:pt x="5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7"/>
            <p:cNvSpPr/>
            <p:nvPr/>
          </p:nvSpPr>
          <p:spPr>
            <a:xfrm>
              <a:off x="1651575" y="1391225"/>
              <a:ext cx="343850" cy="103850"/>
            </a:xfrm>
            <a:custGeom>
              <a:avLst/>
              <a:gdLst/>
              <a:ahLst/>
              <a:cxnLst/>
              <a:rect l="l" t="t" r="r" b="b"/>
              <a:pathLst>
                <a:path w="13754" h="4154" extrusionOk="0">
                  <a:moveTo>
                    <a:pt x="1150" y="1"/>
                  </a:moveTo>
                  <a:cubicBezTo>
                    <a:pt x="550" y="1"/>
                    <a:pt x="0" y="144"/>
                    <a:pt x="168" y="492"/>
                  </a:cubicBezTo>
                  <a:cubicBezTo>
                    <a:pt x="402" y="708"/>
                    <a:pt x="1649" y="1280"/>
                    <a:pt x="2367" y="1280"/>
                  </a:cubicBezTo>
                  <a:cubicBezTo>
                    <a:pt x="2592" y="1280"/>
                    <a:pt x="2764" y="1224"/>
                    <a:pt x="2838" y="1083"/>
                  </a:cubicBezTo>
                  <a:cubicBezTo>
                    <a:pt x="2838" y="1039"/>
                    <a:pt x="2850" y="1020"/>
                    <a:pt x="2871" y="1020"/>
                  </a:cubicBezTo>
                  <a:cubicBezTo>
                    <a:pt x="3000" y="1020"/>
                    <a:pt x="3469" y="1714"/>
                    <a:pt x="3712" y="1957"/>
                  </a:cubicBezTo>
                  <a:cubicBezTo>
                    <a:pt x="4019" y="2265"/>
                    <a:pt x="3712" y="2548"/>
                    <a:pt x="3712" y="3139"/>
                  </a:cubicBezTo>
                  <a:cubicBezTo>
                    <a:pt x="3865" y="3588"/>
                    <a:pt x="4013" y="3664"/>
                    <a:pt x="4161" y="3664"/>
                  </a:cubicBezTo>
                  <a:cubicBezTo>
                    <a:pt x="4238" y="3664"/>
                    <a:pt x="4314" y="3644"/>
                    <a:pt x="4392" y="3644"/>
                  </a:cubicBezTo>
                  <a:cubicBezTo>
                    <a:pt x="4464" y="3644"/>
                    <a:pt x="4536" y="3661"/>
                    <a:pt x="4610" y="3729"/>
                  </a:cubicBezTo>
                  <a:cubicBezTo>
                    <a:pt x="5029" y="3947"/>
                    <a:pt x="5448" y="4153"/>
                    <a:pt x="5757" y="4153"/>
                  </a:cubicBezTo>
                  <a:cubicBezTo>
                    <a:pt x="5884" y="4153"/>
                    <a:pt x="5992" y="4119"/>
                    <a:pt x="6075" y="4037"/>
                  </a:cubicBezTo>
                  <a:cubicBezTo>
                    <a:pt x="6293" y="3819"/>
                    <a:pt x="6356" y="3613"/>
                    <a:pt x="6476" y="3613"/>
                  </a:cubicBezTo>
                  <a:cubicBezTo>
                    <a:pt x="6525" y="3613"/>
                    <a:pt x="6583" y="3647"/>
                    <a:pt x="6665" y="3729"/>
                  </a:cubicBezTo>
                  <a:cubicBezTo>
                    <a:pt x="6665" y="4037"/>
                    <a:pt x="7563" y="4037"/>
                    <a:pt x="9335" y="4037"/>
                  </a:cubicBezTo>
                  <a:cubicBezTo>
                    <a:pt x="9545" y="4077"/>
                    <a:pt x="9718" y="4094"/>
                    <a:pt x="9864" y="4094"/>
                  </a:cubicBezTo>
                  <a:cubicBezTo>
                    <a:pt x="10591" y="4094"/>
                    <a:pt x="10618" y="3672"/>
                    <a:pt x="10900" y="3672"/>
                  </a:cubicBezTo>
                  <a:cubicBezTo>
                    <a:pt x="10956" y="3672"/>
                    <a:pt x="11023" y="3689"/>
                    <a:pt x="11107" y="3729"/>
                  </a:cubicBezTo>
                  <a:cubicBezTo>
                    <a:pt x="11391" y="4037"/>
                    <a:pt x="12572" y="4037"/>
                    <a:pt x="13163" y="4037"/>
                  </a:cubicBezTo>
                  <a:cubicBezTo>
                    <a:pt x="13470" y="3729"/>
                    <a:pt x="13754" y="3139"/>
                    <a:pt x="13754" y="2548"/>
                  </a:cubicBezTo>
                  <a:cubicBezTo>
                    <a:pt x="13754" y="2348"/>
                    <a:pt x="11853" y="2137"/>
                    <a:pt x="10523" y="2137"/>
                  </a:cubicBezTo>
                  <a:cubicBezTo>
                    <a:pt x="9966" y="2137"/>
                    <a:pt x="9510" y="2174"/>
                    <a:pt x="9335" y="2265"/>
                  </a:cubicBezTo>
                  <a:cubicBezTo>
                    <a:pt x="9118" y="2482"/>
                    <a:pt x="8821" y="2539"/>
                    <a:pt x="8503" y="2539"/>
                  </a:cubicBezTo>
                  <a:cubicBezTo>
                    <a:pt x="8145" y="2539"/>
                    <a:pt x="7759" y="2466"/>
                    <a:pt x="7431" y="2466"/>
                  </a:cubicBezTo>
                  <a:cubicBezTo>
                    <a:pt x="7258" y="2466"/>
                    <a:pt x="7101" y="2486"/>
                    <a:pt x="6973" y="2548"/>
                  </a:cubicBezTo>
                  <a:cubicBezTo>
                    <a:pt x="6928" y="2593"/>
                    <a:pt x="6889" y="2612"/>
                    <a:pt x="6854" y="2612"/>
                  </a:cubicBezTo>
                  <a:cubicBezTo>
                    <a:pt x="6647" y="2612"/>
                    <a:pt x="6538" y="1957"/>
                    <a:pt x="5791" y="1957"/>
                  </a:cubicBezTo>
                  <a:cubicBezTo>
                    <a:pt x="4893" y="1957"/>
                    <a:pt x="5791" y="1674"/>
                    <a:pt x="6075" y="1367"/>
                  </a:cubicBezTo>
                  <a:cubicBezTo>
                    <a:pt x="6075" y="1136"/>
                    <a:pt x="5103" y="701"/>
                    <a:pt x="4423" y="701"/>
                  </a:cubicBezTo>
                  <a:cubicBezTo>
                    <a:pt x="4268" y="701"/>
                    <a:pt x="4129" y="723"/>
                    <a:pt x="4019" y="776"/>
                  </a:cubicBezTo>
                  <a:cubicBezTo>
                    <a:pt x="3121" y="776"/>
                    <a:pt x="2838" y="492"/>
                    <a:pt x="2247" y="185"/>
                  </a:cubicBezTo>
                  <a:cubicBezTo>
                    <a:pt x="2005" y="69"/>
                    <a:pt x="1566" y="1"/>
                    <a:pt x="1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7"/>
            <p:cNvSpPr/>
            <p:nvPr/>
          </p:nvSpPr>
          <p:spPr>
            <a:xfrm>
              <a:off x="1530525" y="1507425"/>
              <a:ext cx="137050" cy="107900"/>
            </a:xfrm>
            <a:custGeom>
              <a:avLst/>
              <a:gdLst/>
              <a:ahLst/>
              <a:cxnLst/>
              <a:rect l="l" t="t" r="r" b="b"/>
              <a:pathLst>
                <a:path w="5482" h="4316" extrusionOk="0">
                  <a:moveTo>
                    <a:pt x="3982" y="0"/>
                  </a:moveTo>
                  <a:cubicBezTo>
                    <a:pt x="3500" y="0"/>
                    <a:pt x="2844" y="263"/>
                    <a:pt x="3238" y="263"/>
                  </a:cubicBezTo>
                  <a:cubicBezTo>
                    <a:pt x="3657" y="481"/>
                    <a:pt x="3481" y="687"/>
                    <a:pt x="3242" y="687"/>
                  </a:cubicBezTo>
                  <a:cubicBezTo>
                    <a:pt x="3145" y="687"/>
                    <a:pt x="3037" y="652"/>
                    <a:pt x="2954" y="570"/>
                  </a:cubicBezTo>
                  <a:cubicBezTo>
                    <a:pt x="2838" y="510"/>
                    <a:pt x="2688" y="484"/>
                    <a:pt x="2525" y="484"/>
                  </a:cubicBezTo>
                  <a:cubicBezTo>
                    <a:pt x="1859" y="484"/>
                    <a:pt x="991" y="914"/>
                    <a:pt x="1466" y="1161"/>
                  </a:cubicBezTo>
                  <a:cubicBezTo>
                    <a:pt x="1539" y="1229"/>
                    <a:pt x="1663" y="1246"/>
                    <a:pt x="1801" y="1246"/>
                  </a:cubicBezTo>
                  <a:cubicBezTo>
                    <a:pt x="1951" y="1246"/>
                    <a:pt x="2116" y="1226"/>
                    <a:pt x="2251" y="1226"/>
                  </a:cubicBezTo>
                  <a:cubicBezTo>
                    <a:pt x="2511" y="1226"/>
                    <a:pt x="2659" y="1302"/>
                    <a:pt x="2364" y="1751"/>
                  </a:cubicBezTo>
                  <a:cubicBezTo>
                    <a:pt x="2167" y="2145"/>
                    <a:pt x="2001" y="2276"/>
                    <a:pt x="1846" y="2276"/>
                  </a:cubicBezTo>
                  <a:cubicBezTo>
                    <a:pt x="1537" y="2276"/>
                    <a:pt x="1269" y="1751"/>
                    <a:pt x="875" y="1751"/>
                  </a:cubicBezTo>
                  <a:cubicBezTo>
                    <a:pt x="1" y="1751"/>
                    <a:pt x="284" y="2626"/>
                    <a:pt x="1466" y="2933"/>
                  </a:cubicBezTo>
                  <a:cubicBezTo>
                    <a:pt x="2364" y="3216"/>
                    <a:pt x="2056" y="3807"/>
                    <a:pt x="2954" y="4114"/>
                  </a:cubicBezTo>
                  <a:cubicBezTo>
                    <a:pt x="3171" y="4260"/>
                    <a:pt x="3316" y="4315"/>
                    <a:pt x="3426" y="4315"/>
                  </a:cubicBezTo>
                  <a:cubicBezTo>
                    <a:pt x="3759" y="4315"/>
                    <a:pt x="3761" y="3807"/>
                    <a:pt x="4419" y="3807"/>
                  </a:cubicBezTo>
                  <a:cubicBezTo>
                    <a:pt x="5317" y="3807"/>
                    <a:pt x="5317" y="2342"/>
                    <a:pt x="5317" y="2035"/>
                  </a:cubicBezTo>
                  <a:cubicBezTo>
                    <a:pt x="5482" y="1692"/>
                    <a:pt x="5256" y="1548"/>
                    <a:pt x="5093" y="1548"/>
                  </a:cubicBezTo>
                  <a:cubicBezTo>
                    <a:pt x="4975" y="1548"/>
                    <a:pt x="4891" y="1623"/>
                    <a:pt x="5010" y="1751"/>
                  </a:cubicBezTo>
                  <a:cubicBezTo>
                    <a:pt x="5010" y="1947"/>
                    <a:pt x="5010" y="2288"/>
                    <a:pt x="4917" y="2288"/>
                  </a:cubicBezTo>
                  <a:cubicBezTo>
                    <a:pt x="4875" y="2288"/>
                    <a:pt x="4814" y="2218"/>
                    <a:pt x="4726" y="2035"/>
                  </a:cubicBezTo>
                  <a:cubicBezTo>
                    <a:pt x="4726" y="1893"/>
                    <a:pt x="4579" y="1893"/>
                    <a:pt x="4393" y="1893"/>
                  </a:cubicBezTo>
                  <a:cubicBezTo>
                    <a:pt x="4206" y="1893"/>
                    <a:pt x="3982" y="1893"/>
                    <a:pt x="3828" y="1751"/>
                  </a:cubicBezTo>
                  <a:cubicBezTo>
                    <a:pt x="3545" y="1444"/>
                    <a:pt x="4726" y="1444"/>
                    <a:pt x="4726" y="853"/>
                  </a:cubicBezTo>
                  <a:cubicBezTo>
                    <a:pt x="5010" y="570"/>
                    <a:pt x="4136" y="570"/>
                    <a:pt x="4419" y="263"/>
                  </a:cubicBezTo>
                  <a:cubicBezTo>
                    <a:pt x="4419" y="66"/>
                    <a:pt x="4222" y="0"/>
                    <a:pt x="39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7"/>
            <p:cNvSpPr/>
            <p:nvPr/>
          </p:nvSpPr>
          <p:spPr>
            <a:xfrm>
              <a:off x="1242275" y="1403525"/>
              <a:ext cx="243975" cy="97300"/>
            </a:xfrm>
            <a:custGeom>
              <a:avLst/>
              <a:gdLst/>
              <a:ahLst/>
              <a:cxnLst/>
              <a:rect l="l" t="t" r="r" b="b"/>
              <a:pathLst>
                <a:path w="9759" h="3892" extrusionOk="0">
                  <a:moveTo>
                    <a:pt x="6805" y="0"/>
                  </a:moveTo>
                  <a:cubicBezTo>
                    <a:pt x="6498" y="0"/>
                    <a:pt x="5317" y="875"/>
                    <a:pt x="5907" y="875"/>
                  </a:cubicBezTo>
                  <a:cubicBezTo>
                    <a:pt x="6498" y="875"/>
                    <a:pt x="6498" y="1182"/>
                    <a:pt x="6215" y="1465"/>
                  </a:cubicBezTo>
                  <a:cubicBezTo>
                    <a:pt x="5907" y="1465"/>
                    <a:pt x="6805" y="1773"/>
                    <a:pt x="6805" y="2056"/>
                  </a:cubicBezTo>
                  <a:cubicBezTo>
                    <a:pt x="6498" y="2056"/>
                    <a:pt x="5033" y="2056"/>
                    <a:pt x="5033" y="1773"/>
                  </a:cubicBezTo>
                  <a:cubicBezTo>
                    <a:pt x="4781" y="1287"/>
                    <a:pt x="3938" y="801"/>
                    <a:pt x="3317" y="801"/>
                  </a:cubicBezTo>
                  <a:cubicBezTo>
                    <a:pt x="3183" y="801"/>
                    <a:pt x="3059" y="824"/>
                    <a:pt x="2954" y="875"/>
                  </a:cubicBezTo>
                  <a:cubicBezTo>
                    <a:pt x="2363" y="875"/>
                    <a:pt x="2671" y="284"/>
                    <a:pt x="2080" y="284"/>
                  </a:cubicBezTo>
                  <a:cubicBezTo>
                    <a:pt x="1773" y="284"/>
                    <a:pt x="1773" y="875"/>
                    <a:pt x="1489" y="875"/>
                  </a:cubicBezTo>
                  <a:cubicBezTo>
                    <a:pt x="898" y="875"/>
                    <a:pt x="898" y="1465"/>
                    <a:pt x="1489" y="1465"/>
                  </a:cubicBezTo>
                  <a:cubicBezTo>
                    <a:pt x="591" y="1465"/>
                    <a:pt x="308" y="2056"/>
                    <a:pt x="898" y="2056"/>
                  </a:cubicBezTo>
                  <a:cubicBezTo>
                    <a:pt x="1194" y="1914"/>
                    <a:pt x="1489" y="1843"/>
                    <a:pt x="1637" y="1843"/>
                  </a:cubicBezTo>
                  <a:cubicBezTo>
                    <a:pt x="1784" y="1843"/>
                    <a:pt x="1784" y="1914"/>
                    <a:pt x="1489" y="2056"/>
                  </a:cubicBezTo>
                  <a:cubicBezTo>
                    <a:pt x="1182" y="2056"/>
                    <a:pt x="1" y="2363"/>
                    <a:pt x="308" y="2363"/>
                  </a:cubicBezTo>
                  <a:cubicBezTo>
                    <a:pt x="308" y="2647"/>
                    <a:pt x="591" y="2647"/>
                    <a:pt x="1182" y="2647"/>
                  </a:cubicBezTo>
                  <a:cubicBezTo>
                    <a:pt x="1477" y="2800"/>
                    <a:pt x="1702" y="2877"/>
                    <a:pt x="1888" y="2877"/>
                  </a:cubicBezTo>
                  <a:cubicBezTo>
                    <a:pt x="2074" y="2877"/>
                    <a:pt x="2222" y="2800"/>
                    <a:pt x="2363" y="2647"/>
                  </a:cubicBezTo>
                  <a:cubicBezTo>
                    <a:pt x="2575" y="2451"/>
                    <a:pt x="2775" y="2110"/>
                    <a:pt x="2880" y="2110"/>
                  </a:cubicBezTo>
                  <a:cubicBezTo>
                    <a:pt x="2927" y="2110"/>
                    <a:pt x="2954" y="2180"/>
                    <a:pt x="2954" y="2363"/>
                  </a:cubicBezTo>
                  <a:cubicBezTo>
                    <a:pt x="2815" y="2653"/>
                    <a:pt x="2954" y="2727"/>
                    <a:pt x="3238" y="2727"/>
                  </a:cubicBezTo>
                  <a:cubicBezTo>
                    <a:pt x="3533" y="2727"/>
                    <a:pt x="3985" y="2647"/>
                    <a:pt x="4443" y="2647"/>
                  </a:cubicBezTo>
                  <a:cubicBezTo>
                    <a:pt x="4605" y="2594"/>
                    <a:pt x="4696" y="2572"/>
                    <a:pt x="4732" y="2572"/>
                  </a:cubicBezTo>
                  <a:cubicBezTo>
                    <a:pt x="4889" y="2572"/>
                    <a:pt x="3973" y="3006"/>
                    <a:pt x="3261" y="3237"/>
                  </a:cubicBezTo>
                  <a:cubicBezTo>
                    <a:pt x="2363" y="3237"/>
                    <a:pt x="2363" y="3828"/>
                    <a:pt x="3261" y="3828"/>
                  </a:cubicBezTo>
                  <a:cubicBezTo>
                    <a:pt x="3386" y="3872"/>
                    <a:pt x="3524" y="3891"/>
                    <a:pt x="3668" y="3891"/>
                  </a:cubicBezTo>
                  <a:cubicBezTo>
                    <a:pt x="4536" y="3891"/>
                    <a:pt x="5664" y="3197"/>
                    <a:pt x="5907" y="2954"/>
                  </a:cubicBezTo>
                  <a:cubicBezTo>
                    <a:pt x="6036" y="2887"/>
                    <a:pt x="6151" y="2863"/>
                    <a:pt x="6256" y="2863"/>
                  </a:cubicBezTo>
                  <a:cubicBezTo>
                    <a:pt x="6533" y="2863"/>
                    <a:pt x="6734" y="3033"/>
                    <a:pt x="6910" y="3033"/>
                  </a:cubicBezTo>
                  <a:cubicBezTo>
                    <a:pt x="6972" y="3033"/>
                    <a:pt x="7031" y="3012"/>
                    <a:pt x="7089" y="2954"/>
                  </a:cubicBezTo>
                  <a:cubicBezTo>
                    <a:pt x="7286" y="2851"/>
                    <a:pt x="7483" y="2817"/>
                    <a:pt x="7680" y="2817"/>
                  </a:cubicBezTo>
                  <a:cubicBezTo>
                    <a:pt x="8073" y="2817"/>
                    <a:pt x="8467" y="2954"/>
                    <a:pt x="8861" y="2954"/>
                  </a:cubicBezTo>
                  <a:cubicBezTo>
                    <a:pt x="9759" y="2647"/>
                    <a:pt x="9759" y="1465"/>
                    <a:pt x="9168" y="1182"/>
                  </a:cubicBezTo>
                  <a:cubicBezTo>
                    <a:pt x="9105" y="1118"/>
                    <a:pt x="9054" y="1093"/>
                    <a:pt x="9009" y="1093"/>
                  </a:cubicBezTo>
                  <a:cubicBezTo>
                    <a:pt x="8836" y="1093"/>
                    <a:pt x="8739" y="1465"/>
                    <a:pt x="8270" y="1465"/>
                  </a:cubicBezTo>
                  <a:cubicBezTo>
                    <a:pt x="7987" y="1465"/>
                    <a:pt x="7680" y="1182"/>
                    <a:pt x="7396" y="875"/>
                  </a:cubicBezTo>
                  <a:cubicBezTo>
                    <a:pt x="7089" y="591"/>
                    <a:pt x="7396" y="0"/>
                    <a:pt x="6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7"/>
            <p:cNvSpPr/>
            <p:nvPr/>
          </p:nvSpPr>
          <p:spPr>
            <a:xfrm>
              <a:off x="1131825" y="1370800"/>
              <a:ext cx="154775" cy="69375"/>
            </a:xfrm>
            <a:custGeom>
              <a:avLst/>
              <a:gdLst/>
              <a:ahLst/>
              <a:cxnLst/>
              <a:rect l="l" t="t" r="r" b="b"/>
              <a:pathLst>
                <a:path w="6191" h="2775" extrusionOk="0">
                  <a:moveTo>
                    <a:pt x="5117" y="0"/>
                  </a:moveTo>
                  <a:cubicBezTo>
                    <a:pt x="5009" y="0"/>
                    <a:pt x="5009" y="212"/>
                    <a:pt x="5009" y="412"/>
                  </a:cubicBezTo>
                  <a:cubicBezTo>
                    <a:pt x="5009" y="514"/>
                    <a:pt x="4944" y="548"/>
                    <a:pt x="4834" y="548"/>
                  </a:cubicBezTo>
                  <a:cubicBezTo>
                    <a:pt x="4616" y="548"/>
                    <a:pt x="4222" y="412"/>
                    <a:pt x="3828" y="412"/>
                  </a:cubicBezTo>
                  <a:cubicBezTo>
                    <a:pt x="3775" y="359"/>
                    <a:pt x="3712" y="337"/>
                    <a:pt x="3641" y="337"/>
                  </a:cubicBezTo>
                  <a:cubicBezTo>
                    <a:pt x="3325" y="337"/>
                    <a:pt x="2844" y="771"/>
                    <a:pt x="2363" y="1002"/>
                  </a:cubicBezTo>
                  <a:cubicBezTo>
                    <a:pt x="1888" y="1249"/>
                    <a:pt x="1795" y="1679"/>
                    <a:pt x="1617" y="1679"/>
                  </a:cubicBezTo>
                  <a:cubicBezTo>
                    <a:pt x="1574" y="1679"/>
                    <a:pt x="1526" y="1653"/>
                    <a:pt x="1465" y="1593"/>
                  </a:cubicBezTo>
                  <a:cubicBezTo>
                    <a:pt x="875" y="1593"/>
                    <a:pt x="0" y="2184"/>
                    <a:pt x="284" y="2184"/>
                  </a:cubicBezTo>
                  <a:cubicBezTo>
                    <a:pt x="591" y="2491"/>
                    <a:pt x="284" y="2774"/>
                    <a:pt x="591" y="2774"/>
                  </a:cubicBezTo>
                  <a:cubicBezTo>
                    <a:pt x="733" y="2633"/>
                    <a:pt x="804" y="2562"/>
                    <a:pt x="877" y="2562"/>
                  </a:cubicBezTo>
                  <a:cubicBezTo>
                    <a:pt x="951" y="2562"/>
                    <a:pt x="1028" y="2633"/>
                    <a:pt x="1182" y="2774"/>
                  </a:cubicBezTo>
                  <a:cubicBezTo>
                    <a:pt x="1465" y="2774"/>
                    <a:pt x="1465" y="2491"/>
                    <a:pt x="1772" y="2184"/>
                  </a:cubicBezTo>
                  <a:cubicBezTo>
                    <a:pt x="2056" y="2184"/>
                    <a:pt x="1772" y="2774"/>
                    <a:pt x="2363" y="2774"/>
                  </a:cubicBezTo>
                  <a:cubicBezTo>
                    <a:pt x="2647" y="2774"/>
                    <a:pt x="2647" y="2184"/>
                    <a:pt x="2954" y="2184"/>
                  </a:cubicBezTo>
                  <a:cubicBezTo>
                    <a:pt x="3037" y="2274"/>
                    <a:pt x="3123" y="2312"/>
                    <a:pt x="3203" y="2312"/>
                  </a:cubicBezTo>
                  <a:cubicBezTo>
                    <a:pt x="3392" y="2312"/>
                    <a:pt x="3544" y="2100"/>
                    <a:pt x="3544" y="1900"/>
                  </a:cubicBezTo>
                  <a:cubicBezTo>
                    <a:pt x="3544" y="1593"/>
                    <a:pt x="3544" y="1309"/>
                    <a:pt x="3828" y="1309"/>
                  </a:cubicBezTo>
                  <a:cubicBezTo>
                    <a:pt x="3944" y="1249"/>
                    <a:pt x="4026" y="1223"/>
                    <a:pt x="4084" y="1223"/>
                  </a:cubicBezTo>
                  <a:cubicBezTo>
                    <a:pt x="4318" y="1223"/>
                    <a:pt x="4135" y="1653"/>
                    <a:pt x="4135" y="1900"/>
                  </a:cubicBezTo>
                  <a:cubicBezTo>
                    <a:pt x="4223" y="2083"/>
                    <a:pt x="4340" y="2153"/>
                    <a:pt x="4460" y="2153"/>
                  </a:cubicBezTo>
                  <a:cubicBezTo>
                    <a:pt x="4728" y="2153"/>
                    <a:pt x="5009" y="1805"/>
                    <a:pt x="5009" y="1593"/>
                  </a:cubicBezTo>
                  <a:cubicBezTo>
                    <a:pt x="5009" y="1593"/>
                    <a:pt x="5600" y="1593"/>
                    <a:pt x="5600" y="1309"/>
                  </a:cubicBezTo>
                  <a:cubicBezTo>
                    <a:pt x="5600" y="1309"/>
                    <a:pt x="5907" y="1002"/>
                    <a:pt x="5600" y="719"/>
                  </a:cubicBezTo>
                  <a:cubicBezTo>
                    <a:pt x="5458" y="565"/>
                    <a:pt x="5535" y="565"/>
                    <a:pt x="5683" y="565"/>
                  </a:cubicBezTo>
                  <a:cubicBezTo>
                    <a:pt x="5830" y="565"/>
                    <a:pt x="6049" y="565"/>
                    <a:pt x="6191" y="412"/>
                  </a:cubicBezTo>
                  <a:cubicBezTo>
                    <a:pt x="6191" y="270"/>
                    <a:pt x="6120" y="270"/>
                    <a:pt x="5975" y="270"/>
                  </a:cubicBezTo>
                  <a:cubicBezTo>
                    <a:pt x="5830" y="270"/>
                    <a:pt x="5612" y="270"/>
                    <a:pt x="5316" y="128"/>
                  </a:cubicBezTo>
                  <a:cubicBezTo>
                    <a:pt x="5226" y="37"/>
                    <a:pt x="5162" y="0"/>
                    <a:pt x="5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7"/>
            <p:cNvSpPr/>
            <p:nvPr/>
          </p:nvSpPr>
          <p:spPr>
            <a:xfrm>
              <a:off x="1294250" y="1353475"/>
              <a:ext cx="29575" cy="14200"/>
            </a:xfrm>
            <a:custGeom>
              <a:avLst/>
              <a:gdLst/>
              <a:ahLst/>
              <a:cxnLst/>
              <a:rect l="l" t="t" r="r" b="b"/>
              <a:pathLst>
                <a:path w="1183" h="568" extrusionOk="0">
                  <a:moveTo>
                    <a:pt x="592" y="0"/>
                  </a:moveTo>
                  <a:cubicBezTo>
                    <a:pt x="296" y="0"/>
                    <a:pt x="1" y="77"/>
                    <a:pt x="1" y="230"/>
                  </a:cubicBezTo>
                  <a:cubicBezTo>
                    <a:pt x="166" y="395"/>
                    <a:pt x="434" y="568"/>
                    <a:pt x="690" y="568"/>
                  </a:cubicBezTo>
                  <a:cubicBezTo>
                    <a:pt x="875" y="568"/>
                    <a:pt x="1053" y="478"/>
                    <a:pt x="1182" y="230"/>
                  </a:cubicBezTo>
                  <a:cubicBezTo>
                    <a:pt x="1182" y="77"/>
                    <a:pt x="887" y="0"/>
                    <a:pt x="5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7"/>
            <p:cNvSpPr/>
            <p:nvPr/>
          </p:nvSpPr>
          <p:spPr>
            <a:xfrm>
              <a:off x="918575" y="2160950"/>
              <a:ext cx="50825" cy="48000"/>
            </a:xfrm>
            <a:custGeom>
              <a:avLst/>
              <a:gdLst/>
              <a:ahLst/>
              <a:cxnLst/>
              <a:rect l="l" t="t" r="r" b="b"/>
              <a:pathLst>
                <a:path w="2033" h="1920" extrusionOk="0">
                  <a:moveTo>
                    <a:pt x="1087" y="1"/>
                  </a:moveTo>
                  <a:cubicBezTo>
                    <a:pt x="959" y="1"/>
                    <a:pt x="783" y="36"/>
                    <a:pt x="544" y="112"/>
                  </a:cubicBezTo>
                  <a:cubicBezTo>
                    <a:pt x="0" y="395"/>
                    <a:pt x="1219" y="1919"/>
                    <a:pt x="1877" y="1919"/>
                  </a:cubicBezTo>
                  <a:cubicBezTo>
                    <a:pt x="1934" y="1919"/>
                    <a:pt x="1986" y="1908"/>
                    <a:pt x="2033" y="1884"/>
                  </a:cubicBezTo>
                  <a:cubicBezTo>
                    <a:pt x="2033" y="1600"/>
                    <a:pt x="1442" y="1010"/>
                    <a:pt x="1442" y="702"/>
                  </a:cubicBezTo>
                  <a:cubicBezTo>
                    <a:pt x="1442" y="269"/>
                    <a:pt x="1442"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7"/>
            <p:cNvSpPr/>
            <p:nvPr/>
          </p:nvSpPr>
          <p:spPr>
            <a:xfrm>
              <a:off x="1330875" y="1348625"/>
              <a:ext cx="71800" cy="32475"/>
            </a:xfrm>
            <a:custGeom>
              <a:avLst/>
              <a:gdLst/>
              <a:ahLst/>
              <a:cxnLst/>
              <a:rect l="l" t="t" r="r" b="b"/>
              <a:pathLst>
                <a:path w="2872" h="1299" extrusionOk="0">
                  <a:moveTo>
                    <a:pt x="2510" y="0"/>
                  </a:moveTo>
                  <a:cubicBezTo>
                    <a:pt x="2397" y="0"/>
                    <a:pt x="2251" y="35"/>
                    <a:pt x="2080" y="117"/>
                  </a:cubicBezTo>
                  <a:cubicBezTo>
                    <a:pt x="1182" y="117"/>
                    <a:pt x="1" y="117"/>
                    <a:pt x="1" y="708"/>
                  </a:cubicBezTo>
                  <a:cubicBezTo>
                    <a:pt x="1" y="1015"/>
                    <a:pt x="308" y="1299"/>
                    <a:pt x="1182" y="1299"/>
                  </a:cubicBezTo>
                  <a:cubicBezTo>
                    <a:pt x="1773" y="1299"/>
                    <a:pt x="2671" y="708"/>
                    <a:pt x="2080" y="708"/>
                  </a:cubicBezTo>
                  <a:cubicBezTo>
                    <a:pt x="1773" y="708"/>
                    <a:pt x="2080" y="424"/>
                    <a:pt x="2671" y="424"/>
                  </a:cubicBezTo>
                  <a:cubicBezTo>
                    <a:pt x="2872" y="206"/>
                    <a:pt x="2787" y="0"/>
                    <a:pt x="2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7"/>
            <p:cNvSpPr/>
            <p:nvPr/>
          </p:nvSpPr>
          <p:spPr>
            <a:xfrm>
              <a:off x="1072750" y="1489925"/>
              <a:ext cx="221525" cy="142225"/>
            </a:xfrm>
            <a:custGeom>
              <a:avLst/>
              <a:gdLst/>
              <a:ahLst/>
              <a:cxnLst/>
              <a:rect l="l" t="t" r="r" b="b"/>
              <a:pathLst>
                <a:path w="8861" h="5689" extrusionOk="0">
                  <a:moveTo>
                    <a:pt x="3486" y="0"/>
                  </a:moveTo>
                  <a:cubicBezTo>
                    <a:pt x="2864" y="0"/>
                    <a:pt x="1651" y="372"/>
                    <a:pt x="1182" y="372"/>
                  </a:cubicBezTo>
                  <a:cubicBezTo>
                    <a:pt x="875" y="372"/>
                    <a:pt x="1182" y="963"/>
                    <a:pt x="1773" y="1270"/>
                  </a:cubicBezTo>
                  <a:cubicBezTo>
                    <a:pt x="2056" y="1553"/>
                    <a:pt x="875" y="2144"/>
                    <a:pt x="1182" y="2451"/>
                  </a:cubicBezTo>
                  <a:cubicBezTo>
                    <a:pt x="1182" y="2735"/>
                    <a:pt x="875" y="3042"/>
                    <a:pt x="284" y="3633"/>
                  </a:cubicBezTo>
                  <a:cubicBezTo>
                    <a:pt x="1" y="4223"/>
                    <a:pt x="591" y="4223"/>
                    <a:pt x="1465" y="4223"/>
                  </a:cubicBezTo>
                  <a:cubicBezTo>
                    <a:pt x="2056" y="4507"/>
                    <a:pt x="2056" y="5688"/>
                    <a:pt x="2363" y="5688"/>
                  </a:cubicBezTo>
                  <a:cubicBezTo>
                    <a:pt x="2647" y="5688"/>
                    <a:pt x="2647" y="5098"/>
                    <a:pt x="2954" y="5098"/>
                  </a:cubicBezTo>
                  <a:lnTo>
                    <a:pt x="3828" y="5098"/>
                  </a:lnTo>
                  <a:cubicBezTo>
                    <a:pt x="4135" y="5098"/>
                    <a:pt x="4419" y="4814"/>
                    <a:pt x="4419" y="4507"/>
                  </a:cubicBezTo>
                  <a:cubicBezTo>
                    <a:pt x="4419" y="3916"/>
                    <a:pt x="4726" y="3633"/>
                    <a:pt x="5317" y="3633"/>
                  </a:cubicBezTo>
                  <a:cubicBezTo>
                    <a:pt x="5600" y="3633"/>
                    <a:pt x="5317" y="3042"/>
                    <a:pt x="5907" y="2735"/>
                  </a:cubicBezTo>
                  <a:cubicBezTo>
                    <a:pt x="6498" y="2735"/>
                    <a:pt x="8270" y="2144"/>
                    <a:pt x="8554" y="1861"/>
                  </a:cubicBezTo>
                  <a:cubicBezTo>
                    <a:pt x="8861" y="1553"/>
                    <a:pt x="7963" y="1270"/>
                    <a:pt x="7372" y="963"/>
                  </a:cubicBezTo>
                  <a:cubicBezTo>
                    <a:pt x="6956" y="763"/>
                    <a:pt x="6540" y="551"/>
                    <a:pt x="6231" y="551"/>
                  </a:cubicBezTo>
                  <a:cubicBezTo>
                    <a:pt x="6102" y="551"/>
                    <a:pt x="5991" y="589"/>
                    <a:pt x="5907" y="679"/>
                  </a:cubicBezTo>
                  <a:cubicBezTo>
                    <a:pt x="5787" y="737"/>
                    <a:pt x="5702" y="759"/>
                    <a:pt x="5642" y="759"/>
                  </a:cubicBezTo>
                  <a:cubicBezTo>
                    <a:pt x="5473" y="759"/>
                    <a:pt x="5497" y="588"/>
                    <a:pt x="5436" y="588"/>
                  </a:cubicBezTo>
                  <a:cubicBezTo>
                    <a:pt x="5413" y="588"/>
                    <a:pt x="5378" y="612"/>
                    <a:pt x="5317" y="679"/>
                  </a:cubicBezTo>
                  <a:cubicBezTo>
                    <a:pt x="5010" y="679"/>
                    <a:pt x="3828" y="372"/>
                    <a:pt x="3828" y="89"/>
                  </a:cubicBezTo>
                  <a:cubicBezTo>
                    <a:pt x="3770" y="25"/>
                    <a:pt x="3648" y="0"/>
                    <a:pt x="3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7"/>
            <p:cNvSpPr/>
            <p:nvPr/>
          </p:nvSpPr>
          <p:spPr>
            <a:xfrm>
              <a:off x="1206475" y="1431775"/>
              <a:ext cx="35825" cy="23175"/>
            </a:xfrm>
            <a:custGeom>
              <a:avLst/>
              <a:gdLst/>
              <a:ahLst/>
              <a:cxnLst/>
              <a:rect l="l" t="t" r="r" b="b"/>
              <a:pathLst>
                <a:path w="1433" h="927" extrusionOk="0">
                  <a:moveTo>
                    <a:pt x="1379" y="1"/>
                  </a:moveTo>
                  <a:cubicBezTo>
                    <a:pt x="1119" y="1"/>
                    <a:pt x="0" y="926"/>
                    <a:pt x="251" y="926"/>
                  </a:cubicBezTo>
                  <a:cubicBezTo>
                    <a:pt x="842" y="926"/>
                    <a:pt x="1433" y="335"/>
                    <a:pt x="1433" y="52"/>
                  </a:cubicBezTo>
                  <a:cubicBezTo>
                    <a:pt x="1433" y="17"/>
                    <a:pt x="1413" y="1"/>
                    <a:pt x="1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7"/>
            <p:cNvSpPr/>
            <p:nvPr/>
          </p:nvSpPr>
          <p:spPr>
            <a:xfrm>
              <a:off x="1316125" y="1319100"/>
              <a:ext cx="88625" cy="22800"/>
            </a:xfrm>
            <a:custGeom>
              <a:avLst/>
              <a:gdLst/>
              <a:ahLst/>
              <a:cxnLst/>
              <a:rect l="l" t="t" r="r" b="b"/>
              <a:pathLst>
                <a:path w="3545" h="912" extrusionOk="0">
                  <a:moveTo>
                    <a:pt x="2503" y="0"/>
                  </a:moveTo>
                  <a:cubicBezTo>
                    <a:pt x="2320" y="0"/>
                    <a:pt x="2162" y="35"/>
                    <a:pt x="2079" y="117"/>
                  </a:cubicBezTo>
                  <a:cubicBezTo>
                    <a:pt x="1489" y="424"/>
                    <a:pt x="0" y="424"/>
                    <a:pt x="591" y="708"/>
                  </a:cubicBezTo>
                  <a:cubicBezTo>
                    <a:pt x="591" y="810"/>
                    <a:pt x="656" y="844"/>
                    <a:pt x="755" y="844"/>
                  </a:cubicBezTo>
                  <a:cubicBezTo>
                    <a:pt x="953" y="844"/>
                    <a:pt x="1284" y="708"/>
                    <a:pt x="1489" y="708"/>
                  </a:cubicBezTo>
                  <a:cubicBezTo>
                    <a:pt x="1550" y="775"/>
                    <a:pt x="1613" y="799"/>
                    <a:pt x="1677" y="799"/>
                  </a:cubicBezTo>
                  <a:cubicBezTo>
                    <a:pt x="1845" y="799"/>
                    <a:pt x="2018" y="628"/>
                    <a:pt x="2186" y="628"/>
                  </a:cubicBezTo>
                  <a:cubicBezTo>
                    <a:pt x="2246" y="628"/>
                    <a:pt x="2305" y="650"/>
                    <a:pt x="2363" y="708"/>
                  </a:cubicBezTo>
                  <a:cubicBezTo>
                    <a:pt x="2491" y="836"/>
                    <a:pt x="2720" y="911"/>
                    <a:pt x="2941" y="911"/>
                  </a:cubicBezTo>
                  <a:cubicBezTo>
                    <a:pt x="3249" y="911"/>
                    <a:pt x="3544" y="767"/>
                    <a:pt x="3544" y="424"/>
                  </a:cubicBezTo>
                  <a:cubicBezTo>
                    <a:pt x="3544" y="206"/>
                    <a:pt x="2949" y="0"/>
                    <a:pt x="2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7"/>
            <p:cNvSpPr/>
            <p:nvPr/>
          </p:nvSpPr>
          <p:spPr>
            <a:xfrm>
              <a:off x="1626225" y="1313325"/>
              <a:ext cx="73850" cy="45925"/>
            </a:xfrm>
            <a:custGeom>
              <a:avLst/>
              <a:gdLst/>
              <a:ahLst/>
              <a:cxnLst/>
              <a:rect l="l" t="t" r="r" b="b"/>
              <a:pathLst>
                <a:path w="2954" h="1837" extrusionOk="0">
                  <a:moveTo>
                    <a:pt x="201" y="0"/>
                  </a:moveTo>
                  <a:cubicBezTo>
                    <a:pt x="115" y="0"/>
                    <a:pt x="45" y="20"/>
                    <a:pt x="0" y="64"/>
                  </a:cubicBezTo>
                  <a:cubicBezTo>
                    <a:pt x="0" y="348"/>
                    <a:pt x="591" y="1836"/>
                    <a:pt x="1182" y="1836"/>
                  </a:cubicBezTo>
                  <a:cubicBezTo>
                    <a:pt x="1772" y="1836"/>
                    <a:pt x="2080" y="1836"/>
                    <a:pt x="2670" y="1529"/>
                  </a:cubicBezTo>
                  <a:cubicBezTo>
                    <a:pt x="2954" y="1246"/>
                    <a:pt x="2363" y="1246"/>
                    <a:pt x="2670" y="939"/>
                  </a:cubicBezTo>
                  <a:cubicBezTo>
                    <a:pt x="2835" y="595"/>
                    <a:pt x="2505" y="452"/>
                    <a:pt x="2200" y="452"/>
                  </a:cubicBezTo>
                  <a:cubicBezTo>
                    <a:pt x="1980" y="452"/>
                    <a:pt x="1772" y="526"/>
                    <a:pt x="1772" y="655"/>
                  </a:cubicBezTo>
                  <a:cubicBezTo>
                    <a:pt x="1772" y="655"/>
                    <a:pt x="704" y="0"/>
                    <a:pt x="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7"/>
            <p:cNvSpPr/>
            <p:nvPr/>
          </p:nvSpPr>
          <p:spPr>
            <a:xfrm>
              <a:off x="1965875" y="1522175"/>
              <a:ext cx="96300" cy="41225"/>
            </a:xfrm>
            <a:custGeom>
              <a:avLst/>
              <a:gdLst/>
              <a:ahLst/>
              <a:cxnLst/>
              <a:rect l="l" t="t" r="r" b="b"/>
              <a:pathLst>
                <a:path w="3852" h="1649" extrusionOk="0">
                  <a:moveTo>
                    <a:pt x="556" y="1"/>
                  </a:moveTo>
                  <a:cubicBezTo>
                    <a:pt x="404" y="1"/>
                    <a:pt x="307" y="67"/>
                    <a:pt x="307" y="263"/>
                  </a:cubicBezTo>
                  <a:cubicBezTo>
                    <a:pt x="0" y="571"/>
                    <a:pt x="591" y="571"/>
                    <a:pt x="591" y="1161"/>
                  </a:cubicBezTo>
                  <a:cubicBezTo>
                    <a:pt x="769" y="1504"/>
                    <a:pt x="1044" y="1648"/>
                    <a:pt x="1298" y="1648"/>
                  </a:cubicBezTo>
                  <a:cubicBezTo>
                    <a:pt x="1481" y="1648"/>
                    <a:pt x="1653" y="1574"/>
                    <a:pt x="1772" y="1445"/>
                  </a:cubicBezTo>
                  <a:cubicBezTo>
                    <a:pt x="1901" y="1383"/>
                    <a:pt x="2073" y="1363"/>
                    <a:pt x="2262" y="1363"/>
                  </a:cubicBezTo>
                  <a:cubicBezTo>
                    <a:pt x="2622" y="1363"/>
                    <a:pt x="3047" y="1436"/>
                    <a:pt x="3367" y="1436"/>
                  </a:cubicBezTo>
                  <a:cubicBezTo>
                    <a:pt x="3650" y="1436"/>
                    <a:pt x="3851" y="1378"/>
                    <a:pt x="3851" y="1161"/>
                  </a:cubicBezTo>
                  <a:cubicBezTo>
                    <a:pt x="3851" y="896"/>
                    <a:pt x="2741" y="208"/>
                    <a:pt x="2058" y="208"/>
                  </a:cubicBezTo>
                  <a:cubicBezTo>
                    <a:pt x="1950" y="208"/>
                    <a:pt x="1853" y="225"/>
                    <a:pt x="1772" y="263"/>
                  </a:cubicBezTo>
                  <a:cubicBezTo>
                    <a:pt x="1378" y="263"/>
                    <a:pt x="859"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7"/>
            <p:cNvSpPr/>
            <p:nvPr/>
          </p:nvSpPr>
          <p:spPr>
            <a:xfrm>
              <a:off x="1652950" y="1192375"/>
              <a:ext cx="232025" cy="153975"/>
            </a:xfrm>
            <a:custGeom>
              <a:avLst/>
              <a:gdLst/>
              <a:ahLst/>
              <a:cxnLst/>
              <a:rect l="l" t="t" r="r" b="b"/>
              <a:pathLst>
                <a:path w="9281" h="6159" extrusionOk="0">
                  <a:moveTo>
                    <a:pt x="2482" y="1"/>
                  </a:moveTo>
                  <a:cubicBezTo>
                    <a:pt x="2016" y="1"/>
                    <a:pt x="1832" y="288"/>
                    <a:pt x="2192" y="460"/>
                  </a:cubicBezTo>
                  <a:cubicBezTo>
                    <a:pt x="2783" y="460"/>
                    <a:pt x="2783" y="768"/>
                    <a:pt x="2192" y="768"/>
                  </a:cubicBezTo>
                  <a:cubicBezTo>
                    <a:pt x="1885" y="768"/>
                    <a:pt x="1011" y="768"/>
                    <a:pt x="1601" y="1051"/>
                  </a:cubicBezTo>
                  <a:cubicBezTo>
                    <a:pt x="2476" y="1358"/>
                    <a:pt x="1601" y="1358"/>
                    <a:pt x="1011" y="1358"/>
                  </a:cubicBezTo>
                  <a:cubicBezTo>
                    <a:pt x="420" y="1358"/>
                    <a:pt x="420" y="2233"/>
                    <a:pt x="1294" y="2233"/>
                  </a:cubicBezTo>
                  <a:cubicBezTo>
                    <a:pt x="1885" y="2540"/>
                    <a:pt x="1294" y="2823"/>
                    <a:pt x="703" y="2823"/>
                  </a:cubicBezTo>
                  <a:cubicBezTo>
                    <a:pt x="532" y="2741"/>
                    <a:pt x="386" y="2706"/>
                    <a:pt x="280" y="2706"/>
                  </a:cubicBezTo>
                  <a:cubicBezTo>
                    <a:pt x="22" y="2706"/>
                    <a:pt x="1" y="2912"/>
                    <a:pt x="420" y="3130"/>
                  </a:cubicBezTo>
                  <a:cubicBezTo>
                    <a:pt x="1011" y="3414"/>
                    <a:pt x="703" y="3721"/>
                    <a:pt x="1294" y="4005"/>
                  </a:cubicBezTo>
                  <a:cubicBezTo>
                    <a:pt x="1423" y="4071"/>
                    <a:pt x="1594" y="4096"/>
                    <a:pt x="1786" y="4096"/>
                  </a:cubicBezTo>
                  <a:cubicBezTo>
                    <a:pt x="2296" y="4096"/>
                    <a:pt x="2952" y="3925"/>
                    <a:pt x="3350" y="3925"/>
                  </a:cubicBezTo>
                  <a:cubicBezTo>
                    <a:pt x="3490" y="3925"/>
                    <a:pt x="3599" y="3947"/>
                    <a:pt x="3657" y="4005"/>
                  </a:cubicBezTo>
                  <a:cubicBezTo>
                    <a:pt x="3657" y="4312"/>
                    <a:pt x="1885" y="4595"/>
                    <a:pt x="2192" y="4595"/>
                  </a:cubicBezTo>
                  <a:cubicBezTo>
                    <a:pt x="2476" y="4902"/>
                    <a:pt x="3373" y="5186"/>
                    <a:pt x="3373" y="5493"/>
                  </a:cubicBezTo>
                  <a:cubicBezTo>
                    <a:pt x="3123" y="5724"/>
                    <a:pt x="4457" y="6159"/>
                    <a:pt x="4960" y="6159"/>
                  </a:cubicBezTo>
                  <a:cubicBezTo>
                    <a:pt x="5074" y="6159"/>
                    <a:pt x="5145" y="6136"/>
                    <a:pt x="5145" y="6084"/>
                  </a:cubicBezTo>
                  <a:cubicBezTo>
                    <a:pt x="5287" y="5930"/>
                    <a:pt x="5435" y="5853"/>
                    <a:pt x="5621" y="5853"/>
                  </a:cubicBezTo>
                  <a:cubicBezTo>
                    <a:pt x="5807" y="5853"/>
                    <a:pt x="6031" y="5930"/>
                    <a:pt x="6327" y="6084"/>
                  </a:cubicBezTo>
                  <a:cubicBezTo>
                    <a:pt x="6854" y="6084"/>
                    <a:pt x="6911" y="5142"/>
                    <a:pt x="7119" y="5142"/>
                  </a:cubicBezTo>
                  <a:cubicBezTo>
                    <a:pt x="7144" y="5142"/>
                    <a:pt x="7171" y="5156"/>
                    <a:pt x="7201" y="5186"/>
                  </a:cubicBezTo>
                  <a:cubicBezTo>
                    <a:pt x="7246" y="5231"/>
                    <a:pt x="7284" y="5250"/>
                    <a:pt x="7318" y="5250"/>
                  </a:cubicBezTo>
                  <a:cubicBezTo>
                    <a:pt x="7514" y="5250"/>
                    <a:pt x="7550" y="4595"/>
                    <a:pt x="7792" y="4595"/>
                  </a:cubicBezTo>
                  <a:cubicBezTo>
                    <a:pt x="8382" y="4312"/>
                    <a:pt x="9280" y="4312"/>
                    <a:pt x="9280" y="4005"/>
                  </a:cubicBezTo>
                  <a:cubicBezTo>
                    <a:pt x="9280" y="3721"/>
                    <a:pt x="8973" y="3721"/>
                    <a:pt x="8382" y="3721"/>
                  </a:cubicBezTo>
                  <a:cubicBezTo>
                    <a:pt x="7792" y="3721"/>
                    <a:pt x="7508" y="3414"/>
                    <a:pt x="7792" y="3130"/>
                  </a:cubicBezTo>
                  <a:cubicBezTo>
                    <a:pt x="8099" y="2823"/>
                    <a:pt x="6918" y="2823"/>
                    <a:pt x="7508" y="2540"/>
                  </a:cubicBezTo>
                  <a:cubicBezTo>
                    <a:pt x="7709" y="2322"/>
                    <a:pt x="7173" y="2116"/>
                    <a:pt x="6954" y="2116"/>
                  </a:cubicBezTo>
                  <a:cubicBezTo>
                    <a:pt x="6865" y="2116"/>
                    <a:pt x="6828" y="2150"/>
                    <a:pt x="6918" y="2233"/>
                  </a:cubicBezTo>
                  <a:cubicBezTo>
                    <a:pt x="6918" y="2416"/>
                    <a:pt x="6831" y="2486"/>
                    <a:pt x="6711" y="2486"/>
                  </a:cubicBezTo>
                  <a:cubicBezTo>
                    <a:pt x="6446" y="2486"/>
                    <a:pt x="6020" y="2144"/>
                    <a:pt x="6020" y="1949"/>
                  </a:cubicBezTo>
                  <a:cubicBezTo>
                    <a:pt x="6020" y="1642"/>
                    <a:pt x="4555" y="1358"/>
                    <a:pt x="3657" y="460"/>
                  </a:cubicBezTo>
                  <a:cubicBezTo>
                    <a:pt x="3195" y="119"/>
                    <a:pt x="2781" y="1"/>
                    <a:pt x="2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7"/>
            <p:cNvSpPr/>
            <p:nvPr/>
          </p:nvSpPr>
          <p:spPr>
            <a:xfrm>
              <a:off x="1493325" y="1401425"/>
              <a:ext cx="155375" cy="77650"/>
            </a:xfrm>
            <a:custGeom>
              <a:avLst/>
              <a:gdLst/>
              <a:ahLst/>
              <a:cxnLst/>
              <a:rect l="l" t="t" r="r" b="b"/>
              <a:pathLst>
                <a:path w="6215" h="3106" extrusionOk="0">
                  <a:moveTo>
                    <a:pt x="3302" y="0"/>
                  </a:moveTo>
                  <a:cubicBezTo>
                    <a:pt x="3080" y="0"/>
                    <a:pt x="3372" y="480"/>
                    <a:pt x="3852" y="959"/>
                  </a:cubicBezTo>
                  <a:cubicBezTo>
                    <a:pt x="3970" y="1087"/>
                    <a:pt x="3936" y="1162"/>
                    <a:pt x="3812" y="1162"/>
                  </a:cubicBezTo>
                  <a:cubicBezTo>
                    <a:pt x="3640" y="1162"/>
                    <a:pt x="3297" y="1018"/>
                    <a:pt x="2954" y="675"/>
                  </a:cubicBezTo>
                  <a:cubicBezTo>
                    <a:pt x="2742" y="532"/>
                    <a:pt x="2598" y="475"/>
                    <a:pt x="2506" y="475"/>
                  </a:cubicBezTo>
                  <a:cubicBezTo>
                    <a:pt x="2218" y="475"/>
                    <a:pt x="2437" y="1033"/>
                    <a:pt x="2670" y="1266"/>
                  </a:cubicBezTo>
                  <a:cubicBezTo>
                    <a:pt x="2835" y="1431"/>
                    <a:pt x="2705" y="1603"/>
                    <a:pt x="2511" y="1603"/>
                  </a:cubicBezTo>
                  <a:cubicBezTo>
                    <a:pt x="2371" y="1603"/>
                    <a:pt x="2198" y="1513"/>
                    <a:pt x="2079" y="1266"/>
                  </a:cubicBezTo>
                  <a:cubicBezTo>
                    <a:pt x="1772" y="675"/>
                    <a:pt x="1489" y="84"/>
                    <a:pt x="898" y="84"/>
                  </a:cubicBezTo>
                  <a:cubicBezTo>
                    <a:pt x="0" y="84"/>
                    <a:pt x="307" y="675"/>
                    <a:pt x="591" y="959"/>
                  </a:cubicBezTo>
                  <a:cubicBezTo>
                    <a:pt x="898" y="1549"/>
                    <a:pt x="1489" y="1549"/>
                    <a:pt x="2079" y="1857"/>
                  </a:cubicBezTo>
                  <a:cubicBezTo>
                    <a:pt x="2174" y="1951"/>
                    <a:pt x="2368" y="1983"/>
                    <a:pt x="2597" y="1983"/>
                  </a:cubicBezTo>
                  <a:cubicBezTo>
                    <a:pt x="3053" y="1983"/>
                    <a:pt x="3647" y="1857"/>
                    <a:pt x="3852" y="1857"/>
                  </a:cubicBezTo>
                  <a:cubicBezTo>
                    <a:pt x="4135" y="1857"/>
                    <a:pt x="3261" y="2447"/>
                    <a:pt x="3544" y="2731"/>
                  </a:cubicBezTo>
                  <a:cubicBezTo>
                    <a:pt x="3701" y="3032"/>
                    <a:pt x="4005" y="3106"/>
                    <a:pt x="4344" y="3106"/>
                  </a:cubicBezTo>
                  <a:cubicBezTo>
                    <a:pt x="4670" y="3106"/>
                    <a:pt x="5027" y="3038"/>
                    <a:pt x="5316" y="3038"/>
                  </a:cubicBezTo>
                  <a:cubicBezTo>
                    <a:pt x="5907" y="3038"/>
                    <a:pt x="5624" y="2447"/>
                    <a:pt x="5907" y="2447"/>
                  </a:cubicBezTo>
                  <a:cubicBezTo>
                    <a:pt x="6214" y="2140"/>
                    <a:pt x="5624" y="2140"/>
                    <a:pt x="5907" y="1549"/>
                  </a:cubicBezTo>
                  <a:cubicBezTo>
                    <a:pt x="6173" y="1038"/>
                    <a:pt x="5322" y="313"/>
                    <a:pt x="5090" y="313"/>
                  </a:cubicBezTo>
                  <a:cubicBezTo>
                    <a:pt x="5054" y="313"/>
                    <a:pt x="5033" y="330"/>
                    <a:pt x="5033" y="368"/>
                  </a:cubicBezTo>
                  <a:cubicBezTo>
                    <a:pt x="5033" y="459"/>
                    <a:pt x="4955" y="496"/>
                    <a:pt x="4829" y="496"/>
                  </a:cubicBezTo>
                  <a:cubicBezTo>
                    <a:pt x="4529" y="496"/>
                    <a:pt x="3961" y="284"/>
                    <a:pt x="3544" y="84"/>
                  </a:cubicBezTo>
                  <a:cubicBezTo>
                    <a:pt x="3433" y="26"/>
                    <a:pt x="3353" y="0"/>
                    <a:pt x="3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7"/>
            <p:cNvSpPr/>
            <p:nvPr/>
          </p:nvSpPr>
          <p:spPr>
            <a:xfrm>
              <a:off x="1587375" y="1260025"/>
              <a:ext cx="36825" cy="16925"/>
            </a:xfrm>
            <a:custGeom>
              <a:avLst/>
              <a:gdLst/>
              <a:ahLst/>
              <a:cxnLst/>
              <a:rect l="l" t="t" r="r" b="b"/>
              <a:pathLst>
                <a:path w="1473" h="677" extrusionOk="0">
                  <a:moveTo>
                    <a:pt x="247" y="0"/>
                  </a:moveTo>
                  <a:cubicBezTo>
                    <a:pt x="86" y="0"/>
                    <a:pt x="0" y="35"/>
                    <a:pt x="90" y="117"/>
                  </a:cubicBezTo>
                  <a:cubicBezTo>
                    <a:pt x="285" y="329"/>
                    <a:pt x="628" y="677"/>
                    <a:pt x="922" y="677"/>
                  </a:cubicBezTo>
                  <a:cubicBezTo>
                    <a:pt x="1054" y="677"/>
                    <a:pt x="1176" y="607"/>
                    <a:pt x="1271" y="424"/>
                  </a:cubicBezTo>
                  <a:cubicBezTo>
                    <a:pt x="1472" y="206"/>
                    <a:pt x="638" y="0"/>
                    <a:pt x="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7"/>
            <p:cNvSpPr/>
            <p:nvPr/>
          </p:nvSpPr>
          <p:spPr>
            <a:xfrm>
              <a:off x="1473050" y="1287850"/>
              <a:ext cx="146100" cy="68800"/>
            </a:xfrm>
            <a:custGeom>
              <a:avLst/>
              <a:gdLst/>
              <a:ahLst/>
              <a:cxnLst/>
              <a:rect l="l" t="t" r="r" b="b"/>
              <a:pathLst>
                <a:path w="5844" h="2752" extrusionOk="0">
                  <a:moveTo>
                    <a:pt x="1513" y="1"/>
                  </a:moveTo>
                  <a:cubicBezTo>
                    <a:pt x="1061" y="1"/>
                    <a:pt x="644" y="70"/>
                    <a:pt x="528" y="186"/>
                  </a:cubicBezTo>
                  <a:cubicBezTo>
                    <a:pt x="0" y="186"/>
                    <a:pt x="415" y="1127"/>
                    <a:pt x="930" y="1127"/>
                  </a:cubicBezTo>
                  <a:cubicBezTo>
                    <a:pt x="992" y="1127"/>
                    <a:pt x="1055" y="1114"/>
                    <a:pt x="1118" y="1083"/>
                  </a:cubicBezTo>
                  <a:cubicBezTo>
                    <a:pt x="1202" y="993"/>
                    <a:pt x="1339" y="956"/>
                    <a:pt x="1483" y="956"/>
                  </a:cubicBezTo>
                  <a:cubicBezTo>
                    <a:pt x="1827" y="956"/>
                    <a:pt x="2209" y="1167"/>
                    <a:pt x="1993" y="1367"/>
                  </a:cubicBezTo>
                  <a:cubicBezTo>
                    <a:pt x="1993" y="1520"/>
                    <a:pt x="1697" y="1520"/>
                    <a:pt x="1402" y="1520"/>
                  </a:cubicBezTo>
                  <a:cubicBezTo>
                    <a:pt x="1107" y="1520"/>
                    <a:pt x="811" y="1520"/>
                    <a:pt x="811" y="1674"/>
                  </a:cubicBezTo>
                  <a:cubicBezTo>
                    <a:pt x="811" y="1674"/>
                    <a:pt x="811" y="2046"/>
                    <a:pt x="1260" y="2046"/>
                  </a:cubicBezTo>
                  <a:cubicBezTo>
                    <a:pt x="1377" y="2046"/>
                    <a:pt x="1524" y="2021"/>
                    <a:pt x="1709" y="1958"/>
                  </a:cubicBezTo>
                  <a:cubicBezTo>
                    <a:pt x="1963" y="1875"/>
                    <a:pt x="2219" y="1841"/>
                    <a:pt x="2461" y="1841"/>
                  </a:cubicBezTo>
                  <a:cubicBezTo>
                    <a:pt x="3053" y="1841"/>
                    <a:pt x="3564" y="2047"/>
                    <a:pt x="3765" y="2265"/>
                  </a:cubicBezTo>
                  <a:cubicBezTo>
                    <a:pt x="4108" y="2608"/>
                    <a:pt x="4451" y="2752"/>
                    <a:pt x="4739" y="2752"/>
                  </a:cubicBezTo>
                  <a:cubicBezTo>
                    <a:pt x="4946" y="2752"/>
                    <a:pt x="5125" y="2677"/>
                    <a:pt x="5253" y="2548"/>
                  </a:cubicBezTo>
                  <a:cubicBezTo>
                    <a:pt x="5844" y="1958"/>
                    <a:pt x="4946" y="1958"/>
                    <a:pt x="4946" y="1674"/>
                  </a:cubicBezTo>
                  <a:cubicBezTo>
                    <a:pt x="5253" y="1367"/>
                    <a:pt x="4663" y="1083"/>
                    <a:pt x="4072" y="1083"/>
                  </a:cubicBezTo>
                  <a:cubicBezTo>
                    <a:pt x="3765" y="1083"/>
                    <a:pt x="3481" y="493"/>
                    <a:pt x="3174" y="493"/>
                  </a:cubicBezTo>
                  <a:cubicBezTo>
                    <a:pt x="3032" y="634"/>
                    <a:pt x="2961" y="705"/>
                    <a:pt x="2926" y="705"/>
                  </a:cubicBezTo>
                  <a:cubicBezTo>
                    <a:pt x="2890" y="705"/>
                    <a:pt x="2890" y="634"/>
                    <a:pt x="2890" y="493"/>
                  </a:cubicBezTo>
                  <a:cubicBezTo>
                    <a:pt x="2890" y="144"/>
                    <a:pt x="2165" y="1"/>
                    <a:pt x="1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7"/>
            <p:cNvSpPr/>
            <p:nvPr/>
          </p:nvSpPr>
          <p:spPr>
            <a:xfrm>
              <a:off x="1471475" y="1357950"/>
              <a:ext cx="35825" cy="32200"/>
            </a:xfrm>
            <a:custGeom>
              <a:avLst/>
              <a:gdLst/>
              <a:ahLst/>
              <a:cxnLst/>
              <a:rect l="l" t="t" r="r" b="b"/>
              <a:pathLst>
                <a:path w="1433" h="1288" extrusionOk="0">
                  <a:moveTo>
                    <a:pt x="128" y="1"/>
                  </a:moveTo>
                  <a:cubicBezTo>
                    <a:pt x="76" y="1"/>
                    <a:pt x="32" y="17"/>
                    <a:pt x="0" y="51"/>
                  </a:cubicBezTo>
                  <a:cubicBezTo>
                    <a:pt x="0" y="563"/>
                    <a:pt x="656" y="1288"/>
                    <a:pt x="1031" y="1288"/>
                  </a:cubicBezTo>
                  <a:cubicBezTo>
                    <a:pt x="1089" y="1288"/>
                    <a:pt x="1140" y="1271"/>
                    <a:pt x="1181" y="1233"/>
                  </a:cubicBezTo>
                  <a:cubicBezTo>
                    <a:pt x="1433" y="960"/>
                    <a:pt x="533" y="1"/>
                    <a:pt x="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7"/>
            <p:cNvSpPr/>
            <p:nvPr/>
          </p:nvSpPr>
          <p:spPr>
            <a:xfrm>
              <a:off x="2394125" y="2227275"/>
              <a:ext cx="140600" cy="122300"/>
            </a:xfrm>
            <a:custGeom>
              <a:avLst/>
              <a:gdLst/>
              <a:ahLst/>
              <a:cxnLst/>
              <a:rect l="l" t="t" r="r" b="b"/>
              <a:pathLst>
                <a:path w="5624" h="4892" extrusionOk="0">
                  <a:moveTo>
                    <a:pt x="3205" y="1"/>
                  </a:moveTo>
                  <a:cubicBezTo>
                    <a:pt x="3133" y="1"/>
                    <a:pt x="3044" y="38"/>
                    <a:pt x="2954" y="129"/>
                  </a:cubicBezTo>
                  <a:cubicBezTo>
                    <a:pt x="2363" y="129"/>
                    <a:pt x="1489" y="1594"/>
                    <a:pt x="1489" y="1901"/>
                  </a:cubicBezTo>
                  <a:cubicBezTo>
                    <a:pt x="1489" y="2132"/>
                    <a:pt x="1489" y="2566"/>
                    <a:pt x="1323" y="2566"/>
                  </a:cubicBezTo>
                  <a:cubicBezTo>
                    <a:pt x="1285" y="2566"/>
                    <a:pt x="1238" y="2544"/>
                    <a:pt x="1181" y="2491"/>
                  </a:cubicBezTo>
                  <a:cubicBezTo>
                    <a:pt x="898" y="2491"/>
                    <a:pt x="591" y="2775"/>
                    <a:pt x="591" y="3082"/>
                  </a:cubicBezTo>
                  <a:cubicBezTo>
                    <a:pt x="898" y="3366"/>
                    <a:pt x="0" y="3956"/>
                    <a:pt x="591" y="3956"/>
                  </a:cubicBezTo>
                  <a:cubicBezTo>
                    <a:pt x="693" y="4059"/>
                    <a:pt x="793" y="4093"/>
                    <a:pt x="902" y="4093"/>
                  </a:cubicBezTo>
                  <a:cubicBezTo>
                    <a:pt x="1121" y="4093"/>
                    <a:pt x="1378" y="3956"/>
                    <a:pt x="1772" y="3956"/>
                  </a:cubicBezTo>
                  <a:lnTo>
                    <a:pt x="2954" y="3956"/>
                  </a:lnTo>
                  <a:cubicBezTo>
                    <a:pt x="3056" y="3862"/>
                    <a:pt x="3124" y="3830"/>
                    <a:pt x="3180" y="3830"/>
                  </a:cubicBezTo>
                  <a:cubicBezTo>
                    <a:pt x="3292" y="3830"/>
                    <a:pt x="3355" y="3956"/>
                    <a:pt x="3544" y="3956"/>
                  </a:cubicBezTo>
                  <a:cubicBezTo>
                    <a:pt x="3851" y="3956"/>
                    <a:pt x="3261" y="4263"/>
                    <a:pt x="3261" y="4547"/>
                  </a:cubicBezTo>
                  <a:cubicBezTo>
                    <a:pt x="3261" y="4638"/>
                    <a:pt x="3312" y="4675"/>
                    <a:pt x="3392" y="4675"/>
                  </a:cubicBezTo>
                  <a:cubicBezTo>
                    <a:pt x="3583" y="4675"/>
                    <a:pt x="3935" y="4463"/>
                    <a:pt x="4135" y="4263"/>
                  </a:cubicBezTo>
                  <a:cubicBezTo>
                    <a:pt x="4442" y="4263"/>
                    <a:pt x="4726" y="4263"/>
                    <a:pt x="4442" y="4547"/>
                  </a:cubicBezTo>
                  <a:cubicBezTo>
                    <a:pt x="4442" y="4723"/>
                    <a:pt x="4730" y="4892"/>
                    <a:pt x="5033" y="4892"/>
                  </a:cubicBezTo>
                  <a:cubicBezTo>
                    <a:pt x="5259" y="4892"/>
                    <a:pt x="5492" y="4799"/>
                    <a:pt x="5623" y="4547"/>
                  </a:cubicBezTo>
                  <a:cubicBezTo>
                    <a:pt x="5623" y="4316"/>
                    <a:pt x="5420" y="3881"/>
                    <a:pt x="5344" y="3881"/>
                  </a:cubicBezTo>
                  <a:cubicBezTo>
                    <a:pt x="5327" y="3881"/>
                    <a:pt x="5316" y="3904"/>
                    <a:pt x="5316" y="3956"/>
                  </a:cubicBezTo>
                  <a:cubicBezTo>
                    <a:pt x="5258" y="4020"/>
                    <a:pt x="5198" y="4045"/>
                    <a:pt x="5143" y="4045"/>
                  </a:cubicBezTo>
                  <a:cubicBezTo>
                    <a:pt x="4932" y="4045"/>
                    <a:pt x="4789" y="3673"/>
                    <a:pt x="5033" y="3673"/>
                  </a:cubicBezTo>
                  <a:cubicBezTo>
                    <a:pt x="5234" y="3455"/>
                    <a:pt x="5150" y="3249"/>
                    <a:pt x="4974" y="3249"/>
                  </a:cubicBezTo>
                  <a:cubicBezTo>
                    <a:pt x="4902" y="3249"/>
                    <a:pt x="4815" y="3283"/>
                    <a:pt x="4726" y="3366"/>
                  </a:cubicBezTo>
                  <a:cubicBezTo>
                    <a:pt x="4442" y="3366"/>
                    <a:pt x="4726" y="2775"/>
                    <a:pt x="4726" y="2491"/>
                  </a:cubicBezTo>
                  <a:cubicBezTo>
                    <a:pt x="4930" y="2491"/>
                    <a:pt x="4600" y="2355"/>
                    <a:pt x="4356" y="2355"/>
                  </a:cubicBezTo>
                  <a:cubicBezTo>
                    <a:pt x="4235" y="2355"/>
                    <a:pt x="4135" y="2389"/>
                    <a:pt x="4135" y="2491"/>
                  </a:cubicBezTo>
                  <a:cubicBezTo>
                    <a:pt x="4135" y="2574"/>
                    <a:pt x="4085" y="2608"/>
                    <a:pt x="4014" y="2608"/>
                  </a:cubicBezTo>
                  <a:cubicBezTo>
                    <a:pt x="3842" y="2608"/>
                    <a:pt x="3544" y="2402"/>
                    <a:pt x="3544" y="2184"/>
                  </a:cubicBezTo>
                  <a:cubicBezTo>
                    <a:pt x="3544" y="1901"/>
                    <a:pt x="2954" y="1901"/>
                    <a:pt x="3261" y="1901"/>
                  </a:cubicBezTo>
                  <a:cubicBezTo>
                    <a:pt x="3261" y="1747"/>
                    <a:pt x="3113" y="1670"/>
                    <a:pt x="2965" y="1670"/>
                  </a:cubicBezTo>
                  <a:cubicBezTo>
                    <a:pt x="2818" y="1670"/>
                    <a:pt x="2670" y="1747"/>
                    <a:pt x="2670" y="1901"/>
                  </a:cubicBezTo>
                  <a:cubicBezTo>
                    <a:pt x="2613" y="1953"/>
                    <a:pt x="2567" y="1976"/>
                    <a:pt x="2531" y="1976"/>
                  </a:cubicBezTo>
                  <a:cubicBezTo>
                    <a:pt x="2373" y="1976"/>
                    <a:pt x="2420" y="1541"/>
                    <a:pt x="2670" y="1310"/>
                  </a:cubicBezTo>
                  <a:cubicBezTo>
                    <a:pt x="2954" y="1003"/>
                    <a:pt x="2954" y="412"/>
                    <a:pt x="3261" y="412"/>
                  </a:cubicBezTo>
                  <a:cubicBezTo>
                    <a:pt x="3460" y="212"/>
                    <a:pt x="3379" y="1"/>
                    <a:pt x="3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7"/>
            <p:cNvSpPr/>
            <p:nvPr/>
          </p:nvSpPr>
          <p:spPr>
            <a:xfrm>
              <a:off x="2298425" y="2272625"/>
              <a:ext cx="59100" cy="21875"/>
            </a:xfrm>
            <a:custGeom>
              <a:avLst/>
              <a:gdLst/>
              <a:ahLst/>
              <a:cxnLst/>
              <a:rect l="l" t="t" r="r" b="b"/>
              <a:pathLst>
                <a:path w="2364" h="875" extrusionOk="0">
                  <a:moveTo>
                    <a:pt x="238" y="1"/>
                  </a:moveTo>
                  <a:cubicBezTo>
                    <a:pt x="92" y="1"/>
                    <a:pt x="0" y="26"/>
                    <a:pt x="0" y="87"/>
                  </a:cubicBezTo>
                  <a:cubicBezTo>
                    <a:pt x="216" y="303"/>
                    <a:pt x="1295" y="875"/>
                    <a:pt x="1933" y="875"/>
                  </a:cubicBezTo>
                  <a:cubicBezTo>
                    <a:pt x="2133" y="875"/>
                    <a:pt x="2290" y="818"/>
                    <a:pt x="2363" y="677"/>
                  </a:cubicBezTo>
                  <a:cubicBezTo>
                    <a:pt x="2363" y="431"/>
                    <a:pt x="838" y="1"/>
                    <a:pt x="2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7"/>
            <p:cNvSpPr/>
            <p:nvPr/>
          </p:nvSpPr>
          <p:spPr>
            <a:xfrm>
              <a:off x="291475" y="2139725"/>
              <a:ext cx="42950" cy="16950"/>
            </a:xfrm>
            <a:custGeom>
              <a:avLst/>
              <a:gdLst/>
              <a:ahLst/>
              <a:cxnLst/>
              <a:rect l="l" t="t" r="r" b="b"/>
              <a:pathLst>
                <a:path w="1718" h="678" extrusionOk="0">
                  <a:moveTo>
                    <a:pt x="1040" y="1"/>
                  </a:moveTo>
                  <a:cubicBezTo>
                    <a:pt x="521" y="1"/>
                    <a:pt x="1" y="430"/>
                    <a:pt x="229" y="677"/>
                  </a:cubicBezTo>
                  <a:cubicBezTo>
                    <a:pt x="536" y="677"/>
                    <a:pt x="536" y="370"/>
                    <a:pt x="819" y="370"/>
                  </a:cubicBezTo>
                  <a:cubicBezTo>
                    <a:pt x="1127" y="370"/>
                    <a:pt x="1717" y="87"/>
                    <a:pt x="1410" y="87"/>
                  </a:cubicBezTo>
                  <a:cubicBezTo>
                    <a:pt x="1294" y="26"/>
                    <a:pt x="1167" y="1"/>
                    <a:pt x="1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7"/>
            <p:cNvSpPr/>
            <p:nvPr/>
          </p:nvSpPr>
          <p:spPr>
            <a:xfrm>
              <a:off x="247850" y="1983600"/>
              <a:ext cx="42275" cy="17725"/>
            </a:xfrm>
            <a:custGeom>
              <a:avLst/>
              <a:gdLst/>
              <a:ahLst/>
              <a:cxnLst/>
              <a:rect l="l" t="t" r="r" b="b"/>
              <a:pathLst>
                <a:path w="1691" h="709" extrusionOk="0">
                  <a:moveTo>
                    <a:pt x="621" y="1"/>
                  </a:moveTo>
                  <a:cubicBezTo>
                    <a:pt x="382" y="1"/>
                    <a:pt x="0" y="207"/>
                    <a:pt x="202" y="425"/>
                  </a:cubicBezTo>
                  <a:cubicBezTo>
                    <a:pt x="202" y="708"/>
                    <a:pt x="792" y="708"/>
                    <a:pt x="1100" y="708"/>
                  </a:cubicBezTo>
                  <a:cubicBezTo>
                    <a:pt x="1383" y="708"/>
                    <a:pt x="1690" y="425"/>
                    <a:pt x="1383" y="118"/>
                  </a:cubicBezTo>
                  <a:cubicBezTo>
                    <a:pt x="1325" y="60"/>
                    <a:pt x="1266" y="38"/>
                    <a:pt x="1209" y="38"/>
                  </a:cubicBezTo>
                  <a:cubicBezTo>
                    <a:pt x="1048" y="38"/>
                    <a:pt x="901" y="209"/>
                    <a:pt x="833" y="209"/>
                  </a:cubicBezTo>
                  <a:cubicBezTo>
                    <a:pt x="807" y="209"/>
                    <a:pt x="792" y="185"/>
                    <a:pt x="792" y="118"/>
                  </a:cubicBezTo>
                  <a:cubicBezTo>
                    <a:pt x="792" y="35"/>
                    <a:pt x="719" y="1"/>
                    <a:pt x="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7"/>
            <p:cNvSpPr/>
            <p:nvPr/>
          </p:nvSpPr>
          <p:spPr>
            <a:xfrm>
              <a:off x="498150" y="2033425"/>
              <a:ext cx="57775" cy="51275"/>
            </a:xfrm>
            <a:custGeom>
              <a:avLst/>
              <a:gdLst/>
              <a:ahLst/>
              <a:cxnLst/>
              <a:rect l="l" t="t" r="r" b="b"/>
              <a:pathLst>
                <a:path w="2311" h="2051" extrusionOk="0">
                  <a:moveTo>
                    <a:pt x="1873" y="0"/>
                  </a:moveTo>
                  <a:cubicBezTo>
                    <a:pt x="1762" y="0"/>
                    <a:pt x="1591" y="144"/>
                    <a:pt x="1413" y="487"/>
                  </a:cubicBezTo>
                  <a:cubicBezTo>
                    <a:pt x="1129" y="794"/>
                    <a:pt x="822" y="1078"/>
                    <a:pt x="538" y="1078"/>
                  </a:cubicBezTo>
                  <a:cubicBezTo>
                    <a:pt x="538" y="1232"/>
                    <a:pt x="462" y="1232"/>
                    <a:pt x="385" y="1232"/>
                  </a:cubicBezTo>
                  <a:cubicBezTo>
                    <a:pt x="308" y="1232"/>
                    <a:pt x="231" y="1232"/>
                    <a:pt x="231" y="1385"/>
                  </a:cubicBezTo>
                  <a:cubicBezTo>
                    <a:pt x="0" y="1616"/>
                    <a:pt x="146" y="2051"/>
                    <a:pt x="374" y="2051"/>
                  </a:cubicBezTo>
                  <a:cubicBezTo>
                    <a:pt x="425" y="2051"/>
                    <a:pt x="482" y="2028"/>
                    <a:pt x="538" y="1976"/>
                  </a:cubicBezTo>
                  <a:lnTo>
                    <a:pt x="822" y="1976"/>
                  </a:lnTo>
                  <a:cubicBezTo>
                    <a:pt x="1129" y="1976"/>
                    <a:pt x="1720" y="1669"/>
                    <a:pt x="2003" y="1385"/>
                  </a:cubicBezTo>
                  <a:cubicBezTo>
                    <a:pt x="2003" y="1078"/>
                    <a:pt x="1720" y="1078"/>
                    <a:pt x="1720" y="794"/>
                  </a:cubicBezTo>
                  <a:cubicBezTo>
                    <a:pt x="1720" y="794"/>
                    <a:pt x="2003" y="794"/>
                    <a:pt x="2003" y="487"/>
                  </a:cubicBezTo>
                  <a:cubicBezTo>
                    <a:pt x="2311" y="487"/>
                    <a:pt x="2003" y="487"/>
                    <a:pt x="2003" y="204"/>
                  </a:cubicBezTo>
                  <a:cubicBezTo>
                    <a:pt x="2003" y="75"/>
                    <a:pt x="1954" y="0"/>
                    <a:pt x="1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7"/>
            <p:cNvSpPr/>
            <p:nvPr/>
          </p:nvSpPr>
          <p:spPr>
            <a:xfrm>
              <a:off x="426550" y="2926300"/>
              <a:ext cx="18325" cy="11100"/>
            </a:xfrm>
            <a:custGeom>
              <a:avLst/>
              <a:gdLst/>
              <a:ahLst/>
              <a:cxnLst/>
              <a:rect l="l" t="t" r="r" b="b"/>
              <a:pathLst>
                <a:path w="733" h="444" extrusionOk="0">
                  <a:moveTo>
                    <a:pt x="331" y="1"/>
                  </a:moveTo>
                  <a:cubicBezTo>
                    <a:pt x="148" y="1"/>
                    <a:pt x="0" y="71"/>
                    <a:pt x="142" y="213"/>
                  </a:cubicBezTo>
                  <a:cubicBezTo>
                    <a:pt x="295" y="367"/>
                    <a:pt x="372" y="444"/>
                    <a:pt x="446" y="444"/>
                  </a:cubicBezTo>
                  <a:cubicBezTo>
                    <a:pt x="520" y="444"/>
                    <a:pt x="591" y="367"/>
                    <a:pt x="733" y="213"/>
                  </a:cubicBezTo>
                  <a:cubicBezTo>
                    <a:pt x="733" y="71"/>
                    <a:pt x="514" y="1"/>
                    <a:pt x="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7"/>
            <p:cNvSpPr/>
            <p:nvPr/>
          </p:nvSpPr>
          <p:spPr>
            <a:xfrm>
              <a:off x="474500" y="2954075"/>
              <a:ext cx="29450" cy="23150"/>
            </a:xfrm>
            <a:custGeom>
              <a:avLst/>
              <a:gdLst/>
              <a:ahLst/>
              <a:cxnLst/>
              <a:rect l="l" t="t" r="r" b="b"/>
              <a:pathLst>
                <a:path w="1178" h="926" extrusionOk="0">
                  <a:moveTo>
                    <a:pt x="303" y="0"/>
                  </a:moveTo>
                  <a:cubicBezTo>
                    <a:pt x="31" y="0"/>
                    <a:pt x="0" y="925"/>
                    <a:pt x="209" y="925"/>
                  </a:cubicBezTo>
                  <a:cubicBezTo>
                    <a:pt x="237" y="925"/>
                    <a:pt x="268" y="910"/>
                    <a:pt x="303" y="874"/>
                  </a:cubicBezTo>
                  <a:cubicBezTo>
                    <a:pt x="587" y="874"/>
                    <a:pt x="894" y="874"/>
                    <a:pt x="894" y="591"/>
                  </a:cubicBezTo>
                  <a:cubicBezTo>
                    <a:pt x="1177" y="591"/>
                    <a:pt x="894" y="0"/>
                    <a:pt x="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7"/>
            <p:cNvSpPr/>
            <p:nvPr/>
          </p:nvSpPr>
          <p:spPr>
            <a:xfrm>
              <a:off x="461200" y="2939300"/>
              <a:ext cx="13200" cy="9325"/>
            </a:xfrm>
            <a:custGeom>
              <a:avLst/>
              <a:gdLst/>
              <a:ahLst/>
              <a:cxnLst/>
              <a:rect l="l" t="t" r="r" b="b"/>
              <a:pathLst>
                <a:path w="528" h="373" extrusionOk="0">
                  <a:moveTo>
                    <a:pt x="244" y="0"/>
                  </a:moveTo>
                  <a:cubicBezTo>
                    <a:pt x="1" y="0"/>
                    <a:pt x="144" y="372"/>
                    <a:pt x="213" y="372"/>
                  </a:cubicBezTo>
                  <a:cubicBezTo>
                    <a:pt x="231" y="372"/>
                    <a:pt x="244" y="347"/>
                    <a:pt x="244" y="284"/>
                  </a:cubicBezTo>
                  <a:cubicBezTo>
                    <a:pt x="528" y="284"/>
                    <a:pt x="52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7"/>
            <p:cNvSpPr/>
            <p:nvPr/>
          </p:nvSpPr>
          <p:spPr>
            <a:xfrm>
              <a:off x="249300" y="2162625"/>
              <a:ext cx="18375" cy="17175"/>
            </a:xfrm>
            <a:custGeom>
              <a:avLst/>
              <a:gdLst/>
              <a:ahLst/>
              <a:cxnLst/>
              <a:rect l="l" t="t" r="r" b="b"/>
              <a:pathLst>
                <a:path w="735" h="687" extrusionOk="0">
                  <a:moveTo>
                    <a:pt x="432" y="0"/>
                  </a:moveTo>
                  <a:cubicBezTo>
                    <a:pt x="346" y="0"/>
                    <a:pt x="1" y="687"/>
                    <a:pt x="78" y="687"/>
                  </a:cubicBezTo>
                  <a:cubicBezTo>
                    <a:pt x="89" y="687"/>
                    <a:pt x="111" y="671"/>
                    <a:pt x="144" y="635"/>
                  </a:cubicBezTo>
                  <a:cubicBezTo>
                    <a:pt x="451" y="635"/>
                    <a:pt x="734" y="352"/>
                    <a:pt x="451" y="45"/>
                  </a:cubicBezTo>
                  <a:cubicBezTo>
                    <a:pt x="451" y="14"/>
                    <a:pt x="444" y="0"/>
                    <a:pt x="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7"/>
            <p:cNvSpPr/>
            <p:nvPr/>
          </p:nvSpPr>
          <p:spPr>
            <a:xfrm>
              <a:off x="397000" y="2911525"/>
              <a:ext cx="14800" cy="11100"/>
            </a:xfrm>
            <a:custGeom>
              <a:avLst/>
              <a:gdLst/>
              <a:ahLst/>
              <a:cxnLst/>
              <a:rect l="l" t="t" r="r" b="b"/>
              <a:pathLst>
                <a:path w="592" h="444" extrusionOk="0">
                  <a:moveTo>
                    <a:pt x="296" y="1"/>
                  </a:moveTo>
                  <a:cubicBezTo>
                    <a:pt x="148" y="1"/>
                    <a:pt x="1" y="72"/>
                    <a:pt x="143" y="214"/>
                  </a:cubicBezTo>
                  <a:cubicBezTo>
                    <a:pt x="296" y="367"/>
                    <a:pt x="373" y="444"/>
                    <a:pt x="411" y="444"/>
                  </a:cubicBezTo>
                  <a:cubicBezTo>
                    <a:pt x="450" y="444"/>
                    <a:pt x="450" y="367"/>
                    <a:pt x="450" y="214"/>
                  </a:cubicBezTo>
                  <a:cubicBezTo>
                    <a:pt x="591" y="72"/>
                    <a:pt x="444"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7"/>
            <p:cNvSpPr/>
            <p:nvPr/>
          </p:nvSpPr>
          <p:spPr>
            <a:xfrm>
              <a:off x="3634550" y="2519250"/>
              <a:ext cx="22475" cy="11900"/>
            </a:xfrm>
            <a:custGeom>
              <a:avLst/>
              <a:gdLst/>
              <a:ahLst/>
              <a:cxnLst/>
              <a:rect l="l" t="t" r="r" b="b"/>
              <a:pathLst>
                <a:path w="899" h="476" extrusionOk="0">
                  <a:moveTo>
                    <a:pt x="529" y="1"/>
                  </a:moveTo>
                  <a:cubicBezTo>
                    <a:pt x="263" y="1"/>
                    <a:pt x="1" y="263"/>
                    <a:pt x="1" y="263"/>
                  </a:cubicBezTo>
                  <a:cubicBezTo>
                    <a:pt x="154" y="405"/>
                    <a:pt x="379" y="476"/>
                    <a:pt x="565" y="476"/>
                  </a:cubicBezTo>
                  <a:cubicBezTo>
                    <a:pt x="751" y="476"/>
                    <a:pt x="899" y="405"/>
                    <a:pt x="899" y="263"/>
                  </a:cubicBezTo>
                  <a:cubicBezTo>
                    <a:pt x="796" y="66"/>
                    <a:pt x="662" y="1"/>
                    <a:pt x="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7"/>
            <p:cNvSpPr/>
            <p:nvPr/>
          </p:nvSpPr>
          <p:spPr>
            <a:xfrm>
              <a:off x="4040950" y="2614425"/>
              <a:ext cx="59100" cy="14800"/>
            </a:xfrm>
            <a:custGeom>
              <a:avLst/>
              <a:gdLst/>
              <a:ahLst/>
              <a:cxnLst/>
              <a:rect l="l" t="t" r="r" b="b"/>
              <a:pathLst>
                <a:path w="2364" h="592" extrusionOk="0">
                  <a:moveTo>
                    <a:pt x="591" y="0"/>
                  </a:moveTo>
                  <a:cubicBezTo>
                    <a:pt x="284" y="0"/>
                    <a:pt x="0" y="284"/>
                    <a:pt x="0" y="284"/>
                  </a:cubicBezTo>
                  <a:cubicBezTo>
                    <a:pt x="284" y="284"/>
                    <a:pt x="875" y="591"/>
                    <a:pt x="1182" y="591"/>
                  </a:cubicBezTo>
                  <a:cubicBezTo>
                    <a:pt x="1772" y="591"/>
                    <a:pt x="2363" y="284"/>
                    <a:pt x="2363" y="284"/>
                  </a:cubicBezTo>
                  <a:lnTo>
                    <a:pt x="1772" y="284"/>
                  </a:lnTo>
                  <a:cubicBezTo>
                    <a:pt x="1772" y="284"/>
                    <a:pt x="875" y="284"/>
                    <a:pt x="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7"/>
            <p:cNvSpPr/>
            <p:nvPr/>
          </p:nvSpPr>
          <p:spPr>
            <a:xfrm>
              <a:off x="4210475" y="2611000"/>
              <a:ext cx="52000" cy="27525"/>
            </a:xfrm>
            <a:custGeom>
              <a:avLst/>
              <a:gdLst/>
              <a:ahLst/>
              <a:cxnLst/>
              <a:rect l="l" t="t" r="r" b="b"/>
              <a:pathLst>
                <a:path w="2080" h="1101" extrusionOk="0">
                  <a:moveTo>
                    <a:pt x="1989" y="1"/>
                  </a:moveTo>
                  <a:cubicBezTo>
                    <a:pt x="1943" y="1"/>
                    <a:pt x="1875" y="35"/>
                    <a:pt x="1772" y="137"/>
                  </a:cubicBezTo>
                  <a:cubicBezTo>
                    <a:pt x="1772" y="137"/>
                    <a:pt x="1182" y="421"/>
                    <a:pt x="898" y="421"/>
                  </a:cubicBezTo>
                  <a:cubicBezTo>
                    <a:pt x="308" y="421"/>
                    <a:pt x="0" y="728"/>
                    <a:pt x="308" y="1012"/>
                  </a:cubicBezTo>
                  <a:cubicBezTo>
                    <a:pt x="429" y="1075"/>
                    <a:pt x="551" y="1100"/>
                    <a:pt x="668" y="1100"/>
                  </a:cubicBezTo>
                  <a:cubicBezTo>
                    <a:pt x="1117" y="1100"/>
                    <a:pt x="1489" y="728"/>
                    <a:pt x="1489" y="728"/>
                  </a:cubicBezTo>
                  <a:lnTo>
                    <a:pt x="2080" y="137"/>
                  </a:lnTo>
                  <a:cubicBezTo>
                    <a:pt x="2080" y="137"/>
                    <a:pt x="2080" y="1"/>
                    <a:pt x="1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7"/>
            <p:cNvSpPr/>
            <p:nvPr/>
          </p:nvSpPr>
          <p:spPr>
            <a:xfrm>
              <a:off x="3105500" y="1785250"/>
              <a:ext cx="211875" cy="101125"/>
            </a:xfrm>
            <a:custGeom>
              <a:avLst/>
              <a:gdLst/>
              <a:ahLst/>
              <a:cxnLst/>
              <a:rect l="l" t="t" r="r" b="b"/>
              <a:pathLst>
                <a:path w="8475" h="4045" extrusionOk="0">
                  <a:moveTo>
                    <a:pt x="6290" y="1"/>
                  </a:moveTo>
                  <a:cubicBezTo>
                    <a:pt x="6230" y="1"/>
                    <a:pt x="6171" y="26"/>
                    <a:pt x="6112" y="89"/>
                  </a:cubicBezTo>
                  <a:cubicBezTo>
                    <a:pt x="5805" y="89"/>
                    <a:pt x="6112" y="373"/>
                    <a:pt x="6112" y="373"/>
                  </a:cubicBezTo>
                  <a:cubicBezTo>
                    <a:pt x="6112" y="475"/>
                    <a:pt x="6046" y="509"/>
                    <a:pt x="5959" y="509"/>
                  </a:cubicBezTo>
                  <a:cubicBezTo>
                    <a:pt x="5784" y="509"/>
                    <a:pt x="5521" y="373"/>
                    <a:pt x="5521" y="373"/>
                  </a:cubicBezTo>
                  <a:cubicBezTo>
                    <a:pt x="5521" y="526"/>
                    <a:pt x="5521" y="603"/>
                    <a:pt x="5483" y="603"/>
                  </a:cubicBezTo>
                  <a:cubicBezTo>
                    <a:pt x="5445" y="603"/>
                    <a:pt x="5368" y="526"/>
                    <a:pt x="5214" y="373"/>
                  </a:cubicBezTo>
                  <a:cubicBezTo>
                    <a:pt x="5214" y="373"/>
                    <a:pt x="4931" y="373"/>
                    <a:pt x="4931" y="680"/>
                  </a:cubicBezTo>
                  <a:cubicBezTo>
                    <a:pt x="4931" y="680"/>
                    <a:pt x="4623" y="680"/>
                    <a:pt x="4340" y="373"/>
                  </a:cubicBezTo>
                  <a:cubicBezTo>
                    <a:pt x="4033" y="373"/>
                    <a:pt x="3749" y="680"/>
                    <a:pt x="3749" y="680"/>
                  </a:cubicBezTo>
                  <a:cubicBezTo>
                    <a:pt x="3749" y="822"/>
                    <a:pt x="3749" y="893"/>
                    <a:pt x="3711" y="893"/>
                  </a:cubicBezTo>
                  <a:cubicBezTo>
                    <a:pt x="3672" y="893"/>
                    <a:pt x="3596" y="822"/>
                    <a:pt x="3442" y="680"/>
                  </a:cubicBezTo>
                  <a:cubicBezTo>
                    <a:pt x="3442" y="496"/>
                    <a:pt x="3415" y="427"/>
                    <a:pt x="3377" y="427"/>
                  </a:cubicBezTo>
                  <a:cubicBezTo>
                    <a:pt x="3293" y="427"/>
                    <a:pt x="3159" y="768"/>
                    <a:pt x="3159" y="963"/>
                  </a:cubicBezTo>
                  <a:lnTo>
                    <a:pt x="3159" y="1271"/>
                  </a:lnTo>
                  <a:cubicBezTo>
                    <a:pt x="2851" y="1271"/>
                    <a:pt x="2568" y="1271"/>
                    <a:pt x="2568" y="1554"/>
                  </a:cubicBezTo>
                  <a:cubicBezTo>
                    <a:pt x="2568" y="1554"/>
                    <a:pt x="1977" y="963"/>
                    <a:pt x="2261" y="963"/>
                  </a:cubicBezTo>
                  <a:cubicBezTo>
                    <a:pt x="2568" y="680"/>
                    <a:pt x="1387" y="89"/>
                    <a:pt x="1079" y="89"/>
                  </a:cubicBezTo>
                  <a:cubicBezTo>
                    <a:pt x="796" y="89"/>
                    <a:pt x="1079" y="373"/>
                    <a:pt x="1387" y="373"/>
                  </a:cubicBezTo>
                  <a:cubicBezTo>
                    <a:pt x="1387" y="526"/>
                    <a:pt x="1310" y="603"/>
                    <a:pt x="1233" y="603"/>
                  </a:cubicBezTo>
                  <a:cubicBezTo>
                    <a:pt x="1156" y="603"/>
                    <a:pt x="1079" y="526"/>
                    <a:pt x="1079" y="373"/>
                  </a:cubicBezTo>
                  <a:cubicBezTo>
                    <a:pt x="796" y="373"/>
                    <a:pt x="489" y="373"/>
                    <a:pt x="489" y="680"/>
                  </a:cubicBezTo>
                  <a:cubicBezTo>
                    <a:pt x="205" y="963"/>
                    <a:pt x="205" y="963"/>
                    <a:pt x="205" y="1271"/>
                  </a:cubicBezTo>
                  <a:cubicBezTo>
                    <a:pt x="0" y="1271"/>
                    <a:pt x="195" y="1397"/>
                    <a:pt x="438" y="1397"/>
                  </a:cubicBezTo>
                  <a:cubicBezTo>
                    <a:pt x="560" y="1397"/>
                    <a:pt x="693" y="1365"/>
                    <a:pt x="796" y="1271"/>
                  </a:cubicBezTo>
                  <a:lnTo>
                    <a:pt x="1670" y="1271"/>
                  </a:lnTo>
                  <a:cubicBezTo>
                    <a:pt x="1977" y="1554"/>
                    <a:pt x="1387" y="1554"/>
                    <a:pt x="1670" y="1861"/>
                  </a:cubicBezTo>
                  <a:cubicBezTo>
                    <a:pt x="1670" y="1861"/>
                    <a:pt x="1670" y="1987"/>
                    <a:pt x="1495" y="1987"/>
                  </a:cubicBezTo>
                  <a:cubicBezTo>
                    <a:pt x="1408" y="1987"/>
                    <a:pt x="1276" y="1956"/>
                    <a:pt x="1079" y="1861"/>
                  </a:cubicBezTo>
                  <a:cubicBezTo>
                    <a:pt x="796" y="1861"/>
                    <a:pt x="205" y="2145"/>
                    <a:pt x="205" y="2145"/>
                  </a:cubicBezTo>
                  <a:cubicBezTo>
                    <a:pt x="300" y="2247"/>
                    <a:pt x="462" y="2281"/>
                    <a:pt x="637" y="2281"/>
                  </a:cubicBezTo>
                  <a:cubicBezTo>
                    <a:pt x="987" y="2281"/>
                    <a:pt x="1387" y="2145"/>
                    <a:pt x="1387" y="2145"/>
                  </a:cubicBezTo>
                  <a:cubicBezTo>
                    <a:pt x="1387" y="2363"/>
                    <a:pt x="1387" y="2569"/>
                    <a:pt x="1488" y="2569"/>
                  </a:cubicBezTo>
                  <a:cubicBezTo>
                    <a:pt x="1529" y="2569"/>
                    <a:pt x="1588" y="2534"/>
                    <a:pt x="1670" y="2452"/>
                  </a:cubicBezTo>
                  <a:cubicBezTo>
                    <a:pt x="1977" y="2452"/>
                    <a:pt x="1977" y="2735"/>
                    <a:pt x="1977" y="2735"/>
                  </a:cubicBezTo>
                  <a:cubicBezTo>
                    <a:pt x="1977" y="2735"/>
                    <a:pt x="1977" y="3043"/>
                    <a:pt x="1670" y="3043"/>
                  </a:cubicBezTo>
                  <a:cubicBezTo>
                    <a:pt x="1387" y="3326"/>
                    <a:pt x="1079" y="3326"/>
                    <a:pt x="1387" y="3326"/>
                  </a:cubicBezTo>
                  <a:cubicBezTo>
                    <a:pt x="1387" y="3480"/>
                    <a:pt x="1534" y="3557"/>
                    <a:pt x="1717" y="3557"/>
                  </a:cubicBezTo>
                  <a:cubicBezTo>
                    <a:pt x="1900" y="3557"/>
                    <a:pt x="2119" y="3480"/>
                    <a:pt x="2261" y="3326"/>
                  </a:cubicBezTo>
                  <a:cubicBezTo>
                    <a:pt x="2851" y="3326"/>
                    <a:pt x="3159" y="3917"/>
                    <a:pt x="3749" y="3917"/>
                  </a:cubicBezTo>
                  <a:cubicBezTo>
                    <a:pt x="3924" y="4008"/>
                    <a:pt x="4098" y="4045"/>
                    <a:pt x="4265" y="4045"/>
                  </a:cubicBezTo>
                  <a:cubicBezTo>
                    <a:pt x="4662" y="4045"/>
                    <a:pt x="5014" y="3833"/>
                    <a:pt x="5214" y="3633"/>
                  </a:cubicBezTo>
                  <a:cubicBezTo>
                    <a:pt x="5214" y="3480"/>
                    <a:pt x="5362" y="3480"/>
                    <a:pt x="5548" y="3480"/>
                  </a:cubicBezTo>
                  <a:cubicBezTo>
                    <a:pt x="5734" y="3480"/>
                    <a:pt x="5958" y="3480"/>
                    <a:pt x="6112" y="3326"/>
                  </a:cubicBezTo>
                  <a:cubicBezTo>
                    <a:pt x="6396" y="3043"/>
                    <a:pt x="6703" y="3043"/>
                    <a:pt x="7293" y="3043"/>
                  </a:cubicBezTo>
                  <a:cubicBezTo>
                    <a:pt x="7577" y="2735"/>
                    <a:pt x="7577" y="2452"/>
                    <a:pt x="7884" y="2452"/>
                  </a:cubicBezTo>
                  <a:lnTo>
                    <a:pt x="8475" y="1861"/>
                  </a:lnTo>
                  <a:cubicBezTo>
                    <a:pt x="8475" y="1554"/>
                    <a:pt x="8168" y="1271"/>
                    <a:pt x="7884" y="1271"/>
                  </a:cubicBezTo>
                  <a:cubicBezTo>
                    <a:pt x="7577" y="1271"/>
                    <a:pt x="7577" y="963"/>
                    <a:pt x="7577" y="680"/>
                  </a:cubicBezTo>
                  <a:lnTo>
                    <a:pt x="7293" y="373"/>
                  </a:lnTo>
                  <a:cubicBezTo>
                    <a:pt x="7388" y="278"/>
                    <a:pt x="7385" y="247"/>
                    <a:pt x="7340" y="247"/>
                  </a:cubicBezTo>
                  <a:cubicBezTo>
                    <a:pt x="7249" y="247"/>
                    <a:pt x="6986" y="373"/>
                    <a:pt x="6986" y="373"/>
                  </a:cubicBezTo>
                  <a:cubicBezTo>
                    <a:pt x="6761" y="373"/>
                    <a:pt x="6521" y="1"/>
                    <a:pt x="62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7"/>
            <p:cNvSpPr/>
            <p:nvPr/>
          </p:nvSpPr>
          <p:spPr>
            <a:xfrm>
              <a:off x="3376425" y="2124900"/>
              <a:ext cx="103400" cy="105600"/>
            </a:xfrm>
            <a:custGeom>
              <a:avLst/>
              <a:gdLst/>
              <a:ahLst/>
              <a:cxnLst/>
              <a:rect l="l" t="t" r="r" b="b"/>
              <a:pathLst>
                <a:path w="4136" h="4224" extrusionOk="0">
                  <a:moveTo>
                    <a:pt x="3355" y="0"/>
                  </a:moveTo>
                  <a:cubicBezTo>
                    <a:pt x="3107" y="0"/>
                    <a:pt x="2832" y="372"/>
                    <a:pt x="2363" y="372"/>
                  </a:cubicBezTo>
                  <a:cubicBezTo>
                    <a:pt x="2210" y="231"/>
                    <a:pt x="1985" y="160"/>
                    <a:pt x="1799" y="160"/>
                  </a:cubicBezTo>
                  <a:cubicBezTo>
                    <a:pt x="1613" y="160"/>
                    <a:pt x="1465" y="231"/>
                    <a:pt x="1465" y="372"/>
                  </a:cubicBezTo>
                  <a:cubicBezTo>
                    <a:pt x="1465" y="680"/>
                    <a:pt x="2056" y="680"/>
                    <a:pt x="2056" y="680"/>
                  </a:cubicBezTo>
                  <a:cubicBezTo>
                    <a:pt x="2056" y="963"/>
                    <a:pt x="1465" y="963"/>
                    <a:pt x="1465" y="1270"/>
                  </a:cubicBezTo>
                  <a:cubicBezTo>
                    <a:pt x="1276" y="1270"/>
                    <a:pt x="1077" y="1134"/>
                    <a:pt x="881" y="1134"/>
                  </a:cubicBezTo>
                  <a:cubicBezTo>
                    <a:pt x="783" y="1134"/>
                    <a:pt x="686" y="1168"/>
                    <a:pt x="591" y="1270"/>
                  </a:cubicBezTo>
                  <a:cubicBezTo>
                    <a:pt x="284" y="1270"/>
                    <a:pt x="875" y="1554"/>
                    <a:pt x="591" y="1861"/>
                  </a:cubicBezTo>
                  <a:cubicBezTo>
                    <a:pt x="284" y="2144"/>
                    <a:pt x="591" y="2144"/>
                    <a:pt x="875" y="2452"/>
                  </a:cubicBezTo>
                  <a:cubicBezTo>
                    <a:pt x="1182" y="2735"/>
                    <a:pt x="591" y="2735"/>
                    <a:pt x="591" y="3042"/>
                  </a:cubicBezTo>
                  <a:cubicBezTo>
                    <a:pt x="591" y="3326"/>
                    <a:pt x="284" y="3326"/>
                    <a:pt x="284" y="3633"/>
                  </a:cubicBezTo>
                  <a:cubicBezTo>
                    <a:pt x="0" y="3633"/>
                    <a:pt x="591" y="4224"/>
                    <a:pt x="875" y="4224"/>
                  </a:cubicBezTo>
                  <a:cubicBezTo>
                    <a:pt x="1182" y="4224"/>
                    <a:pt x="2056" y="3917"/>
                    <a:pt x="2363" y="3633"/>
                  </a:cubicBezTo>
                  <a:cubicBezTo>
                    <a:pt x="2505" y="3479"/>
                    <a:pt x="2653" y="3479"/>
                    <a:pt x="2800" y="3479"/>
                  </a:cubicBezTo>
                  <a:cubicBezTo>
                    <a:pt x="2948" y="3479"/>
                    <a:pt x="3096" y="3479"/>
                    <a:pt x="3237" y="3326"/>
                  </a:cubicBezTo>
                  <a:cubicBezTo>
                    <a:pt x="3828" y="3042"/>
                    <a:pt x="3545" y="1861"/>
                    <a:pt x="3237" y="1554"/>
                  </a:cubicBezTo>
                  <a:lnTo>
                    <a:pt x="3237" y="1270"/>
                  </a:lnTo>
                  <a:cubicBezTo>
                    <a:pt x="3237" y="1270"/>
                    <a:pt x="3828" y="1270"/>
                    <a:pt x="3828" y="963"/>
                  </a:cubicBezTo>
                  <a:cubicBezTo>
                    <a:pt x="4135" y="680"/>
                    <a:pt x="3828" y="372"/>
                    <a:pt x="3545" y="89"/>
                  </a:cubicBezTo>
                  <a:cubicBezTo>
                    <a:pt x="3481" y="26"/>
                    <a:pt x="3419"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7"/>
            <p:cNvSpPr/>
            <p:nvPr/>
          </p:nvSpPr>
          <p:spPr>
            <a:xfrm>
              <a:off x="3443700" y="2036900"/>
              <a:ext cx="21350" cy="16400"/>
            </a:xfrm>
            <a:custGeom>
              <a:avLst/>
              <a:gdLst/>
              <a:ahLst/>
              <a:cxnLst/>
              <a:rect l="l" t="t" r="r" b="b"/>
              <a:pathLst>
                <a:path w="854" h="656" extrusionOk="0">
                  <a:moveTo>
                    <a:pt x="513" y="1"/>
                  </a:moveTo>
                  <a:cubicBezTo>
                    <a:pt x="393" y="1"/>
                    <a:pt x="1" y="655"/>
                    <a:pt x="263" y="655"/>
                  </a:cubicBezTo>
                  <a:cubicBezTo>
                    <a:pt x="546" y="655"/>
                    <a:pt x="854" y="65"/>
                    <a:pt x="546" y="65"/>
                  </a:cubicBezTo>
                  <a:cubicBezTo>
                    <a:pt x="546" y="20"/>
                    <a:pt x="534" y="1"/>
                    <a:pt x="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7"/>
            <p:cNvSpPr/>
            <p:nvPr/>
          </p:nvSpPr>
          <p:spPr>
            <a:xfrm>
              <a:off x="3554675" y="1970350"/>
              <a:ext cx="13600" cy="17800"/>
            </a:xfrm>
            <a:custGeom>
              <a:avLst/>
              <a:gdLst/>
              <a:ahLst/>
              <a:cxnLst/>
              <a:rect l="l" t="t" r="r" b="b"/>
              <a:pathLst>
                <a:path w="544" h="712" extrusionOk="0">
                  <a:moveTo>
                    <a:pt x="353" y="0"/>
                  </a:moveTo>
                  <a:cubicBezTo>
                    <a:pt x="322" y="0"/>
                    <a:pt x="285" y="17"/>
                    <a:pt x="242" y="57"/>
                  </a:cubicBezTo>
                  <a:cubicBezTo>
                    <a:pt x="0" y="57"/>
                    <a:pt x="172" y="712"/>
                    <a:pt x="227" y="712"/>
                  </a:cubicBezTo>
                  <a:cubicBezTo>
                    <a:pt x="236" y="712"/>
                    <a:pt x="242" y="692"/>
                    <a:pt x="242" y="648"/>
                  </a:cubicBezTo>
                  <a:cubicBezTo>
                    <a:pt x="507" y="648"/>
                    <a:pt x="543" y="0"/>
                    <a:pt x="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7"/>
            <p:cNvSpPr/>
            <p:nvPr/>
          </p:nvSpPr>
          <p:spPr>
            <a:xfrm>
              <a:off x="3450250" y="2021525"/>
              <a:ext cx="175000" cy="247825"/>
            </a:xfrm>
            <a:custGeom>
              <a:avLst/>
              <a:gdLst/>
              <a:ahLst/>
              <a:cxnLst/>
              <a:rect l="l" t="t" r="r" b="b"/>
              <a:pathLst>
                <a:path w="7000" h="9913" extrusionOk="0">
                  <a:moveTo>
                    <a:pt x="2801" y="1"/>
                  </a:moveTo>
                  <a:cubicBezTo>
                    <a:pt x="2647" y="1"/>
                    <a:pt x="2647" y="373"/>
                    <a:pt x="2647" y="373"/>
                  </a:cubicBezTo>
                  <a:lnTo>
                    <a:pt x="1773" y="373"/>
                  </a:lnTo>
                  <a:cubicBezTo>
                    <a:pt x="1466" y="373"/>
                    <a:pt x="1182" y="963"/>
                    <a:pt x="1182" y="963"/>
                  </a:cubicBezTo>
                  <a:cubicBezTo>
                    <a:pt x="1182" y="1270"/>
                    <a:pt x="875" y="1270"/>
                    <a:pt x="875" y="1554"/>
                  </a:cubicBezTo>
                  <a:cubicBezTo>
                    <a:pt x="875" y="1861"/>
                    <a:pt x="875" y="1861"/>
                    <a:pt x="592" y="1861"/>
                  </a:cubicBezTo>
                  <a:cubicBezTo>
                    <a:pt x="592" y="1861"/>
                    <a:pt x="592" y="1554"/>
                    <a:pt x="284" y="1554"/>
                  </a:cubicBezTo>
                  <a:cubicBezTo>
                    <a:pt x="1" y="1861"/>
                    <a:pt x="592" y="2145"/>
                    <a:pt x="875" y="2145"/>
                  </a:cubicBezTo>
                  <a:cubicBezTo>
                    <a:pt x="1182" y="2145"/>
                    <a:pt x="592" y="2452"/>
                    <a:pt x="592" y="2735"/>
                  </a:cubicBezTo>
                  <a:cubicBezTo>
                    <a:pt x="592" y="2889"/>
                    <a:pt x="662" y="2889"/>
                    <a:pt x="733" y="2889"/>
                  </a:cubicBezTo>
                  <a:cubicBezTo>
                    <a:pt x="804" y="2889"/>
                    <a:pt x="875" y="2889"/>
                    <a:pt x="875" y="3043"/>
                  </a:cubicBezTo>
                  <a:cubicBezTo>
                    <a:pt x="875" y="3326"/>
                    <a:pt x="284" y="3326"/>
                    <a:pt x="284" y="3633"/>
                  </a:cubicBezTo>
                  <a:cubicBezTo>
                    <a:pt x="284" y="3716"/>
                    <a:pt x="310" y="3750"/>
                    <a:pt x="354" y="3750"/>
                  </a:cubicBezTo>
                  <a:cubicBezTo>
                    <a:pt x="461" y="3750"/>
                    <a:pt x="674" y="3544"/>
                    <a:pt x="875" y="3326"/>
                  </a:cubicBezTo>
                  <a:cubicBezTo>
                    <a:pt x="875" y="3326"/>
                    <a:pt x="875" y="3917"/>
                    <a:pt x="1182" y="3917"/>
                  </a:cubicBezTo>
                  <a:cubicBezTo>
                    <a:pt x="1466" y="3917"/>
                    <a:pt x="1466" y="3326"/>
                    <a:pt x="1466" y="3326"/>
                  </a:cubicBezTo>
                  <a:cubicBezTo>
                    <a:pt x="1773" y="3326"/>
                    <a:pt x="1466" y="3633"/>
                    <a:pt x="1773" y="3917"/>
                  </a:cubicBezTo>
                  <a:lnTo>
                    <a:pt x="1466" y="4507"/>
                  </a:lnTo>
                  <a:cubicBezTo>
                    <a:pt x="1466" y="4661"/>
                    <a:pt x="1690" y="4738"/>
                    <a:pt x="1950" y="4738"/>
                  </a:cubicBezTo>
                  <a:cubicBezTo>
                    <a:pt x="2210" y="4738"/>
                    <a:pt x="2505" y="4661"/>
                    <a:pt x="2647" y="4507"/>
                  </a:cubicBezTo>
                  <a:cubicBezTo>
                    <a:pt x="2647" y="4425"/>
                    <a:pt x="2673" y="4391"/>
                    <a:pt x="2702" y="4391"/>
                  </a:cubicBezTo>
                  <a:cubicBezTo>
                    <a:pt x="2774" y="4391"/>
                    <a:pt x="2865" y="4597"/>
                    <a:pt x="2647" y="4815"/>
                  </a:cubicBezTo>
                  <a:cubicBezTo>
                    <a:pt x="2647" y="5098"/>
                    <a:pt x="2647" y="5098"/>
                    <a:pt x="2954" y="5098"/>
                  </a:cubicBezTo>
                  <a:cubicBezTo>
                    <a:pt x="3238" y="5405"/>
                    <a:pt x="3238" y="5405"/>
                    <a:pt x="2954" y="5405"/>
                  </a:cubicBezTo>
                  <a:lnTo>
                    <a:pt x="2954" y="6279"/>
                  </a:lnTo>
                  <a:lnTo>
                    <a:pt x="2056" y="6279"/>
                  </a:lnTo>
                  <a:cubicBezTo>
                    <a:pt x="2056" y="6587"/>
                    <a:pt x="1773" y="6870"/>
                    <a:pt x="1773" y="6870"/>
                  </a:cubicBezTo>
                  <a:cubicBezTo>
                    <a:pt x="1773" y="7024"/>
                    <a:pt x="1844" y="7024"/>
                    <a:pt x="1915" y="7024"/>
                  </a:cubicBezTo>
                  <a:cubicBezTo>
                    <a:pt x="1986" y="7024"/>
                    <a:pt x="2056" y="7024"/>
                    <a:pt x="2056" y="7177"/>
                  </a:cubicBezTo>
                  <a:cubicBezTo>
                    <a:pt x="2056" y="7461"/>
                    <a:pt x="1773" y="7768"/>
                    <a:pt x="1466" y="7768"/>
                  </a:cubicBezTo>
                  <a:cubicBezTo>
                    <a:pt x="997" y="7768"/>
                    <a:pt x="1272" y="8140"/>
                    <a:pt x="1559" y="8140"/>
                  </a:cubicBezTo>
                  <a:cubicBezTo>
                    <a:pt x="1634" y="8140"/>
                    <a:pt x="1710" y="8115"/>
                    <a:pt x="1773" y="8052"/>
                  </a:cubicBezTo>
                  <a:lnTo>
                    <a:pt x="2056" y="8052"/>
                  </a:lnTo>
                  <a:cubicBezTo>
                    <a:pt x="2364" y="8052"/>
                    <a:pt x="2647" y="8359"/>
                    <a:pt x="2954" y="8359"/>
                  </a:cubicBezTo>
                  <a:cubicBezTo>
                    <a:pt x="3049" y="8256"/>
                    <a:pt x="3112" y="8222"/>
                    <a:pt x="3154" y="8222"/>
                  </a:cubicBezTo>
                  <a:cubicBezTo>
                    <a:pt x="3238" y="8222"/>
                    <a:pt x="3238" y="8359"/>
                    <a:pt x="3238" y="8359"/>
                  </a:cubicBezTo>
                  <a:cubicBezTo>
                    <a:pt x="3096" y="8500"/>
                    <a:pt x="2878" y="8500"/>
                    <a:pt x="2694" y="8500"/>
                  </a:cubicBezTo>
                  <a:cubicBezTo>
                    <a:pt x="2511" y="8500"/>
                    <a:pt x="2364" y="8500"/>
                    <a:pt x="2364" y="8642"/>
                  </a:cubicBezTo>
                  <a:cubicBezTo>
                    <a:pt x="2056" y="8642"/>
                    <a:pt x="1182" y="9540"/>
                    <a:pt x="1182" y="9824"/>
                  </a:cubicBezTo>
                  <a:cubicBezTo>
                    <a:pt x="1182" y="9887"/>
                    <a:pt x="1194" y="9912"/>
                    <a:pt x="1216" y="9912"/>
                  </a:cubicBezTo>
                  <a:cubicBezTo>
                    <a:pt x="1300" y="9912"/>
                    <a:pt x="1529" y="9540"/>
                    <a:pt x="1773" y="9540"/>
                  </a:cubicBezTo>
                  <a:lnTo>
                    <a:pt x="2364" y="9540"/>
                  </a:lnTo>
                  <a:cubicBezTo>
                    <a:pt x="2647" y="9540"/>
                    <a:pt x="2647" y="9233"/>
                    <a:pt x="2647" y="9233"/>
                  </a:cubicBezTo>
                  <a:lnTo>
                    <a:pt x="3238" y="9233"/>
                  </a:lnTo>
                  <a:cubicBezTo>
                    <a:pt x="3545" y="9233"/>
                    <a:pt x="3829" y="9233"/>
                    <a:pt x="3829" y="8949"/>
                  </a:cubicBezTo>
                  <a:cubicBezTo>
                    <a:pt x="4136" y="8949"/>
                    <a:pt x="4419" y="9233"/>
                    <a:pt x="4419" y="9233"/>
                  </a:cubicBezTo>
                  <a:cubicBezTo>
                    <a:pt x="4726" y="9233"/>
                    <a:pt x="5317" y="8949"/>
                    <a:pt x="5317" y="8949"/>
                  </a:cubicBezTo>
                  <a:cubicBezTo>
                    <a:pt x="5601" y="8949"/>
                    <a:pt x="6498" y="8642"/>
                    <a:pt x="6498" y="8642"/>
                  </a:cubicBezTo>
                  <a:cubicBezTo>
                    <a:pt x="6782" y="8359"/>
                    <a:pt x="6498" y="8359"/>
                    <a:pt x="6191" y="8359"/>
                  </a:cubicBezTo>
                  <a:cubicBezTo>
                    <a:pt x="5908" y="8359"/>
                    <a:pt x="5908" y="8052"/>
                    <a:pt x="6191" y="8052"/>
                  </a:cubicBezTo>
                  <a:cubicBezTo>
                    <a:pt x="6498" y="7768"/>
                    <a:pt x="6782" y="7461"/>
                    <a:pt x="6782" y="7177"/>
                  </a:cubicBezTo>
                  <a:cubicBezTo>
                    <a:pt x="7000" y="6959"/>
                    <a:pt x="6611" y="6753"/>
                    <a:pt x="6367" y="6753"/>
                  </a:cubicBezTo>
                  <a:cubicBezTo>
                    <a:pt x="6267" y="6753"/>
                    <a:pt x="6191" y="6788"/>
                    <a:pt x="6191" y="6870"/>
                  </a:cubicBezTo>
                  <a:cubicBezTo>
                    <a:pt x="5908" y="6870"/>
                    <a:pt x="5908" y="6870"/>
                    <a:pt x="5601" y="6587"/>
                  </a:cubicBezTo>
                  <a:cubicBezTo>
                    <a:pt x="5601" y="6587"/>
                    <a:pt x="5908" y="6279"/>
                    <a:pt x="5601" y="6279"/>
                  </a:cubicBezTo>
                  <a:lnTo>
                    <a:pt x="5317" y="5996"/>
                  </a:lnTo>
                  <a:cubicBezTo>
                    <a:pt x="5601" y="5689"/>
                    <a:pt x="5317" y="5098"/>
                    <a:pt x="4726" y="4815"/>
                  </a:cubicBezTo>
                  <a:cubicBezTo>
                    <a:pt x="4419" y="4815"/>
                    <a:pt x="4419" y="4224"/>
                    <a:pt x="4419" y="3917"/>
                  </a:cubicBezTo>
                  <a:cubicBezTo>
                    <a:pt x="4277" y="3775"/>
                    <a:pt x="4207" y="3775"/>
                    <a:pt x="4133" y="3775"/>
                  </a:cubicBezTo>
                  <a:cubicBezTo>
                    <a:pt x="4059" y="3775"/>
                    <a:pt x="3982" y="3775"/>
                    <a:pt x="3829" y="3633"/>
                  </a:cubicBezTo>
                  <a:cubicBezTo>
                    <a:pt x="3545" y="3326"/>
                    <a:pt x="3238" y="3326"/>
                    <a:pt x="2954" y="3326"/>
                  </a:cubicBezTo>
                  <a:cubicBezTo>
                    <a:pt x="2954" y="3326"/>
                    <a:pt x="2954" y="3043"/>
                    <a:pt x="3238" y="3043"/>
                  </a:cubicBezTo>
                  <a:cubicBezTo>
                    <a:pt x="3545" y="2735"/>
                    <a:pt x="3829" y="1861"/>
                    <a:pt x="3829" y="1554"/>
                  </a:cubicBezTo>
                  <a:cubicBezTo>
                    <a:pt x="3829" y="1412"/>
                    <a:pt x="3533" y="1341"/>
                    <a:pt x="3202" y="1341"/>
                  </a:cubicBezTo>
                  <a:cubicBezTo>
                    <a:pt x="2872" y="1341"/>
                    <a:pt x="2505" y="1412"/>
                    <a:pt x="2364" y="1554"/>
                  </a:cubicBezTo>
                  <a:cubicBezTo>
                    <a:pt x="2364" y="1554"/>
                    <a:pt x="2056" y="1270"/>
                    <a:pt x="2364" y="1270"/>
                  </a:cubicBezTo>
                  <a:cubicBezTo>
                    <a:pt x="2364" y="963"/>
                    <a:pt x="2954" y="680"/>
                    <a:pt x="2954" y="680"/>
                  </a:cubicBezTo>
                  <a:cubicBezTo>
                    <a:pt x="2954" y="373"/>
                    <a:pt x="3238" y="89"/>
                    <a:pt x="2954" y="89"/>
                  </a:cubicBezTo>
                  <a:cubicBezTo>
                    <a:pt x="2891" y="26"/>
                    <a:pt x="2841" y="1"/>
                    <a:pt x="28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7"/>
            <p:cNvSpPr/>
            <p:nvPr/>
          </p:nvSpPr>
          <p:spPr>
            <a:xfrm>
              <a:off x="3804675" y="2102750"/>
              <a:ext cx="36650" cy="39150"/>
            </a:xfrm>
            <a:custGeom>
              <a:avLst/>
              <a:gdLst/>
              <a:ahLst/>
              <a:cxnLst/>
              <a:rect l="l" t="t" r="r" b="b"/>
              <a:pathLst>
                <a:path w="1466" h="1566" extrusionOk="0">
                  <a:moveTo>
                    <a:pt x="877" y="0"/>
                  </a:moveTo>
                  <a:cubicBezTo>
                    <a:pt x="875" y="0"/>
                    <a:pt x="875" y="22"/>
                    <a:pt x="875" y="77"/>
                  </a:cubicBezTo>
                  <a:cubicBezTo>
                    <a:pt x="875" y="231"/>
                    <a:pt x="804" y="231"/>
                    <a:pt x="694" y="231"/>
                  </a:cubicBezTo>
                  <a:cubicBezTo>
                    <a:pt x="585" y="231"/>
                    <a:pt x="437" y="231"/>
                    <a:pt x="284" y="384"/>
                  </a:cubicBezTo>
                  <a:cubicBezTo>
                    <a:pt x="0" y="668"/>
                    <a:pt x="591" y="975"/>
                    <a:pt x="591" y="975"/>
                  </a:cubicBezTo>
                  <a:cubicBezTo>
                    <a:pt x="875" y="1258"/>
                    <a:pt x="591" y="1258"/>
                    <a:pt x="284" y="1258"/>
                  </a:cubicBezTo>
                  <a:cubicBezTo>
                    <a:pt x="284" y="1258"/>
                    <a:pt x="284" y="1566"/>
                    <a:pt x="591" y="1566"/>
                  </a:cubicBezTo>
                  <a:cubicBezTo>
                    <a:pt x="875" y="1566"/>
                    <a:pt x="1182" y="1258"/>
                    <a:pt x="1182" y="975"/>
                  </a:cubicBezTo>
                  <a:lnTo>
                    <a:pt x="1465" y="77"/>
                  </a:lnTo>
                  <a:cubicBezTo>
                    <a:pt x="1182" y="77"/>
                    <a:pt x="1182" y="384"/>
                    <a:pt x="1182" y="384"/>
                  </a:cubicBezTo>
                  <a:cubicBezTo>
                    <a:pt x="934" y="384"/>
                    <a:pt x="886" y="0"/>
                    <a:pt x="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7"/>
            <p:cNvSpPr/>
            <p:nvPr/>
          </p:nvSpPr>
          <p:spPr>
            <a:xfrm>
              <a:off x="3937575" y="2053275"/>
              <a:ext cx="28675" cy="23150"/>
            </a:xfrm>
            <a:custGeom>
              <a:avLst/>
              <a:gdLst/>
              <a:ahLst/>
              <a:cxnLst/>
              <a:rect l="l" t="t" r="r" b="b"/>
              <a:pathLst>
                <a:path w="1147" h="926" extrusionOk="0">
                  <a:moveTo>
                    <a:pt x="875" y="0"/>
                  </a:moveTo>
                  <a:cubicBezTo>
                    <a:pt x="284" y="0"/>
                    <a:pt x="1" y="875"/>
                    <a:pt x="284" y="875"/>
                  </a:cubicBezTo>
                  <a:cubicBezTo>
                    <a:pt x="284" y="910"/>
                    <a:pt x="296" y="926"/>
                    <a:pt x="317" y="926"/>
                  </a:cubicBezTo>
                  <a:cubicBezTo>
                    <a:pt x="475" y="926"/>
                    <a:pt x="1147"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7"/>
            <p:cNvSpPr/>
            <p:nvPr/>
          </p:nvSpPr>
          <p:spPr>
            <a:xfrm>
              <a:off x="4022350" y="2017975"/>
              <a:ext cx="14775" cy="5800"/>
            </a:xfrm>
            <a:custGeom>
              <a:avLst/>
              <a:gdLst/>
              <a:ahLst/>
              <a:cxnLst/>
              <a:rect l="l" t="t" r="r" b="b"/>
              <a:pathLst>
                <a:path w="591" h="232" extrusionOk="0">
                  <a:moveTo>
                    <a:pt x="295" y="1"/>
                  </a:moveTo>
                  <a:cubicBezTo>
                    <a:pt x="148" y="1"/>
                    <a:pt x="0" y="78"/>
                    <a:pt x="154" y="231"/>
                  </a:cubicBezTo>
                  <a:lnTo>
                    <a:pt x="437" y="231"/>
                  </a:lnTo>
                  <a:cubicBezTo>
                    <a:pt x="591" y="78"/>
                    <a:pt x="443" y="1"/>
                    <a:pt x="2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7"/>
            <p:cNvSpPr/>
            <p:nvPr/>
          </p:nvSpPr>
          <p:spPr>
            <a:xfrm>
              <a:off x="4011400" y="2027675"/>
              <a:ext cx="29575" cy="17950"/>
            </a:xfrm>
            <a:custGeom>
              <a:avLst/>
              <a:gdLst/>
              <a:ahLst/>
              <a:cxnLst/>
              <a:rect l="l" t="t" r="r" b="b"/>
              <a:pathLst>
                <a:path w="1183" h="718" extrusionOk="0">
                  <a:moveTo>
                    <a:pt x="1007" y="1"/>
                  </a:moveTo>
                  <a:cubicBezTo>
                    <a:pt x="920" y="1"/>
                    <a:pt x="789" y="32"/>
                    <a:pt x="592" y="127"/>
                  </a:cubicBezTo>
                  <a:cubicBezTo>
                    <a:pt x="284" y="127"/>
                    <a:pt x="1" y="717"/>
                    <a:pt x="284" y="717"/>
                  </a:cubicBezTo>
                  <a:cubicBezTo>
                    <a:pt x="592" y="717"/>
                    <a:pt x="875" y="434"/>
                    <a:pt x="1182" y="127"/>
                  </a:cubicBezTo>
                  <a:cubicBezTo>
                    <a:pt x="1182" y="127"/>
                    <a:pt x="1182" y="1"/>
                    <a:pt x="1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7"/>
            <p:cNvSpPr/>
            <p:nvPr/>
          </p:nvSpPr>
          <p:spPr>
            <a:xfrm>
              <a:off x="3937575" y="1233400"/>
              <a:ext cx="192000" cy="62525"/>
            </a:xfrm>
            <a:custGeom>
              <a:avLst/>
              <a:gdLst/>
              <a:ahLst/>
              <a:cxnLst/>
              <a:rect l="l" t="t" r="r" b="b"/>
              <a:pathLst>
                <a:path w="7680" h="2501" extrusionOk="0">
                  <a:moveTo>
                    <a:pt x="1465" y="1"/>
                  </a:moveTo>
                  <a:cubicBezTo>
                    <a:pt x="1465" y="308"/>
                    <a:pt x="1773" y="308"/>
                    <a:pt x="1465" y="592"/>
                  </a:cubicBezTo>
                  <a:cubicBezTo>
                    <a:pt x="1465" y="592"/>
                    <a:pt x="1182" y="308"/>
                    <a:pt x="875" y="308"/>
                  </a:cubicBezTo>
                  <a:cubicBezTo>
                    <a:pt x="875" y="308"/>
                    <a:pt x="1182" y="592"/>
                    <a:pt x="875" y="899"/>
                  </a:cubicBezTo>
                  <a:cubicBezTo>
                    <a:pt x="875" y="899"/>
                    <a:pt x="591" y="308"/>
                    <a:pt x="284" y="308"/>
                  </a:cubicBezTo>
                  <a:cubicBezTo>
                    <a:pt x="284" y="308"/>
                    <a:pt x="284" y="592"/>
                    <a:pt x="1" y="592"/>
                  </a:cubicBezTo>
                  <a:cubicBezTo>
                    <a:pt x="1" y="592"/>
                    <a:pt x="284" y="899"/>
                    <a:pt x="591" y="899"/>
                  </a:cubicBezTo>
                  <a:cubicBezTo>
                    <a:pt x="591" y="1182"/>
                    <a:pt x="284" y="1182"/>
                    <a:pt x="284" y="1182"/>
                  </a:cubicBezTo>
                  <a:cubicBezTo>
                    <a:pt x="503" y="1402"/>
                    <a:pt x="928" y="1458"/>
                    <a:pt x="1390" y="1458"/>
                  </a:cubicBezTo>
                  <a:cubicBezTo>
                    <a:pt x="1879" y="1458"/>
                    <a:pt x="2410" y="1395"/>
                    <a:pt x="2783" y="1395"/>
                  </a:cubicBezTo>
                  <a:cubicBezTo>
                    <a:pt x="3005" y="1395"/>
                    <a:pt x="3171" y="1417"/>
                    <a:pt x="3237" y="1489"/>
                  </a:cubicBezTo>
                  <a:cubicBezTo>
                    <a:pt x="3545" y="1489"/>
                    <a:pt x="1465" y="1773"/>
                    <a:pt x="1465" y="2080"/>
                  </a:cubicBezTo>
                  <a:cubicBezTo>
                    <a:pt x="1670" y="2080"/>
                    <a:pt x="2390" y="2206"/>
                    <a:pt x="2937" y="2206"/>
                  </a:cubicBezTo>
                  <a:cubicBezTo>
                    <a:pt x="3211" y="2206"/>
                    <a:pt x="3442" y="2175"/>
                    <a:pt x="3545" y="2080"/>
                  </a:cubicBezTo>
                  <a:cubicBezTo>
                    <a:pt x="3545" y="2080"/>
                    <a:pt x="3828" y="2364"/>
                    <a:pt x="4419" y="2364"/>
                  </a:cubicBezTo>
                  <a:cubicBezTo>
                    <a:pt x="4616" y="2466"/>
                    <a:pt x="4747" y="2500"/>
                    <a:pt x="4846" y="2500"/>
                  </a:cubicBezTo>
                  <a:cubicBezTo>
                    <a:pt x="5044" y="2500"/>
                    <a:pt x="5112" y="2364"/>
                    <a:pt x="5317" y="2364"/>
                  </a:cubicBezTo>
                  <a:cubicBezTo>
                    <a:pt x="5600" y="2364"/>
                    <a:pt x="6191" y="2080"/>
                    <a:pt x="6191" y="1773"/>
                  </a:cubicBezTo>
                  <a:cubicBezTo>
                    <a:pt x="6498" y="1489"/>
                    <a:pt x="7679" y="1489"/>
                    <a:pt x="7372" y="899"/>
                  </a:cubicBezTo>
                  <a:cubicBezTo>
                    <a:pt x="7372" y="745"/>
                    <a:pt x="7077" y="745"/>
                    <a:pt x="6746" y="745"/>
                  </a:cubicBezTo>
                  <a:cubicBezTo>
                    <a:pt x="6415" y="745"/>
                    <a:pt x="6049" y="745"/>
                    <a:pt x="5907" y="592"/>
                  </a:cubicBezTo>
                  <a:cubicBezTo>
                    <a:pt x="5703" y="592"/>
                    <a:pt x="5246" y="465"/>
                    <a:pt x="4964" y="465"/>
                  </a:cubicBezTo>
                  <a:cubicBezTo>
                    <a:pt x="4823" y="465"/>
                    <a:pt x="4726" y="497"/>
                    <a:pt x="4726" y="592"/>
                  </a:cubicBezTo>
                  <a:cubicBezTo>
                    <a:pt x="4419" y="899"/>
                    <a:pt x="4419" y="899"/>
                    <a:pt x="4135" y="899"/>
                  </a:cubicBezTo>
                  <a:cubicBezTo>
                    <a:pt x="4135" y="652"/>
                    <a:pt x="4318" y="222"/>
                    <a:pt x="4084" y="222"/>
                  </a:cubicBezTo>
                  <a:cubicBezTo>
                    <a:pt x="4027" y="222"/>
                    <a:pt x="3944" y="248"/>
                    <a:pt x="3828" y="308"/>
                  </a:cubicBezTo>
                  <a:cubicBezTo>
                    <a:pt x="3237" y="308"/>
                    <a:pt x="3828" y="899"/>
                    <a:pt x="3545" y="899"/>
                  </a:cubicBezTo>
                  <a:cubicBezTo>
                    <a:pt x="3545" y="981"/>
                    <a:pt x="3495" y="1016"/>
                    <a:pt x="3424" y="1016"/>
                  </a:cubicBezTo>
                  <a:cubicBezTo>
                    <a:pt x="3251" y="1016"/>
                    <a:pt x="2954" y="809"/>
                    <a:pt x="2954" y="592"/>
                  </a:cubicBezTo>
                  <a:cubicBezTo>
                    <a:pt x="2954" y="533"/>
                    <a:pt x="2929" y="512"/>
                    <a:pt x="2890" y="512"/>
                  </a:cubicBezTo>
                  <a:cubicBezTo>
                    <a:pt x="2779" y="512"/>
                    <a:pt x="2551" y="683"/>
                    <a:pt x="2435" y="683"/>
                  </a:cubicBezTo>
                  <a:cubicBezTo>
                    <a:pt x="2391" y="683"/>
                    <a:pt x="2363" y="658"/>
                    <a:pt x="2363" y="592"/>
                  </a:cubicBezTo>
                  <a:cubicBezTo>
                    <a:pt x="2363" y="308"/>
                    <a:pt x="1773"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7"/>
            <p:cNvSpPr/>
            <p:nvPr/>
          </p:nvSpPr>
          <p:spPr>
            <a:xfrm>
              <a:off x="3797000" y="1255850"/>
              <a:ext cx="273500" cy="154775"/>
            </a:xfrm>
            <a:custGeom>
              <a:avLst/>
              <a:gdLst/>
              <a:ahLst/>
              <a:cxnLst/>
              <a:rect l="l" t="t" r="r" b="b"/>
              <a:pathLst>
                <a:path w="10940" h="6191" extrusionOk="0">
                  <a:moveTo>
                    <a:pt x="4442" y="1"/>
                  </a:moveTo>
                  <a:cubicBezTo>
                    <a:pt x="4135" y="1"/>
                    <a:pt x="4442" y="284"/>
                    <a:pt x="4135" y="284"/>
                  </a:cubicBezTo>
                  <a:cubicBezTo>
                    <a:pt x="4135" y="591"/>
                    <a:pt x="3851" y="591"/>
                    <a:pt x="4135" y="875"/>
                  </a:cubicBezTo>
                  <a:cubicBezTo>
                    <a:pt x="4442" y="875"/>
                    <a:pt x="4726" y="1773"/>
                    <a:pt x="4726" y="2056"/>
                  </a:cubicBezTo>
                  <a:cubicBezTo>
                    <a:pt x="4442" y="2056"/>
                    <a:pt x="3851" y="1466"/>
                    <a:pt x="3851" y="875"/>
                  </a:cubicBezTo>
                  <a:cubicBezTo>
                    <a:pt x="3635" y="675"/>
                    <a:pt x="3430" y="464"/>
                    <a:pt x="3328" y="464"/>
                  </a:cubicBezTo>
                  <a:cubicBezTo>
                    <a:pt x="3286" y="464"/>
                    <a:pt x="3261" y="501"/>
                    <a:pt x="3261" y="591"/>
                  </a:cubicBezTo>
                  <a:cubicBezTo>
                    <a:pt x="2954" y="875"/>
                    <a:pt x="2670" y="875"/>
                    <a:pt x="2954" y="1182"/>
                  </a:cubicBezTo>
                  <a:cubicBezTo>
                    <a:pt x="2954" y="1466"/>
                    <a:pt x="2670" y="1466"/>
                    <a:pt x="2670" y="1466"/>
                  </a:cubicBezTo>
                  <a:cubicBezTo>
                    <a:pt x="2670" y="1182"/>
                    <a:pt x="2079" y="875"/>
                    <a:pt x="2079" y="875"/>
                  </a:cubicBezTo>
                  <a:cubicBezTo>
                    <a:pt x="1772" y="875"/>
                    <a:pt x="2363" y="875"/>
                    <a:pt x="2670" y="591"/>
                  </a:cubicBezTo>
                  <a:cubicBezTo>
                    <a:pt x="2859" y="591"/>
                    <a:pt x="2660" y="455"/>
                    <a:pt x="2506" y="455"/>
                  </a:cubicBezTo>
                  <a:cubicBezTo>
                    <a:pt x="2429" y="455"/>
                    <a:pt x="2363" y="489"/>
                    <a:pt x="2363" y="591"/>
                  </a:cubicBezTo>
                  <a:cubicBezTo>
                    <a:pt x="2174" y="591"/>
                    <a:pt x="1974" y="455"/>
                    <a:pt x="1778" y="455"/>
                  </a:cubicBezTo>
                  <a:cubicBezTo>
                    <a:pt x="1680" y="455"/>
                    <a:pt x="1583" y="489"/>
                    <a:pt x="1489" y="591"/>
                  </a:cubicBezTo>
                  <a:cubicBezTo>
                    <a:pt x="1489" y="686"/>
                    <a:pt x="1455" y="717"/>
                    <a:pt x="1399" y="717"/>
                  </a:cubicBezTo>
                  <a:cubicBezTo>
                    <a:pt x="1287" y="717"/>
                    <a:pt x="1087" y="591"/>
                    <a:pt x="898" y="591"/>
                  </a:cubicBezTo>
                  <a:cubicBezTo>
                    <a:pt x="898" y="591"/>
                    <a:pt x="591" y="875"/>
                    <a:pt x="307" y="875"/>
                  </a:cubicBezTo>
                  <a:cubicBezTo>
                    <a:pt x="307" y="875"/>
                    <a:pt x="0" y="1182"/>
                    <a:pt x="307" y="1466"/>
                  </a:cubicBezTo>
                  <a:cubicBezTo>
                    <a:pt x="402" y="1662"/>
                    <a:pt x="499" y="1728"/>
                    <a:pt x="597" y="1728"/>
                  </a:cubicBezTo>
                  <a:cubicBezTo>
                    <a:pt x="793" y="1728"/>
                    <a:pt x="993" y="1466"/>
                    <a:pt x="1182" y="1466"/>
                  </a:cubicBezTo>
                  <a:cubicBezTo>
                    <a:pt x="1489" y="1466"/>
                    <a:pt x="898" y="2056"/>
                    <a:pt x="898" y="2363"/>
                  </a:cubicBezTo>
                  <a:cubicBezTo>
                    <a:pt x="591" y="2647"/>
                    <a:pt x="1182" y="2954"/>
                    <a:pt x="1489" y="3238"/>
                  </a:cubicBezTo>
                  <a:cubicBezTo>
                    <a:pt x="1630" y="3391"/>
                    <a:pt x="1849" y="3468"/>
                    <a:pt x="2071" y="3468"/>
                  </a:cubicBezTo>
                  <a:cubicBezTo>
                    <a:pt x="2292" y="3468"/>
                    <a:pt x="2517" y="3391"/>
                    <a:pt x="2670" y="3238"/>
                  </a:cubicBezTo>
                  <a:cubicBezTo>
                    <a:pt x="2954" y="3238"/>
                    <a:pt x="2954" y="2647"/>
                    <a:pt x="3261" y="2647"/>
                  </a:cubicBezTo>
                  <a:cubicBezTo>
                    <a:pt x="3544" y="2647"/>
                    <a:pt x="3261" y="2363"/>
                    <a:pt x="3544" y="2363"/>
                  </a:cubicBezTo>
                  <a:cubicBezTo>
                    <a:pt x="3608" y="2300"/>
                    <a:pt x="3658" y="2275"/>
                    <a:pt x="3695" y="2275"/>
                  </a:cubicBezTo>
                  <a:cubicBezTo>
                    <a:pt x="3838" y="2275"/>
                    <a:pt x="3788" y="2647"/>
                    <a:pt x="3544" y="2647"/>
                  </a:cubicBezTo>
                  <a:cubicBezTo>
                    <a:pt x="3403" y="2800"/>
                    <a:pt x="3479" y="2877"/>
                    <a:pt x="3627" y="2877"/>
                  </a:cubicBezTo>
                  <a:cubicBezTo>
                    <a:pt x="3775" y="2877"/>
                    <a:pt x="3993" y="2800"/>
                    <a:pt x="4135" y="2647"/>
                  </a:cubicBezTo>
                  <a:cubicBezTo>
                    <a:pt x="4307" y="2565"/>
                    <a:pt x="4428" y="2530"/>
                    <a:pt x="4515" y="2530"/>
                  </a:cubicBezTo>
                  <a:cubicBezTo>
                    <a:pt x="4726" y="2530"/>
                    <a:pt x="4726" y="2736"/>
                    <a:pt x="4726" y="2954"/>
                  </a:cubicBezTo>
                  <a:cubicBezTo>
                    <a:pt x="4442" y="3238"/>
                    <a:pt x="3851" y="2954"/>
                    <a:pt x="3544" y="3545"/>
                  </a:cubicBezTo>
                  <a:cubicBezTo>
                    <a:pt x="3544" y="3687"/>
                    <a:pt x="3326" y="3687"/>
                    <a:pt x="3069" y="3687"/>
                  </a:cubicBezTo>
                  <a:cubicBezTo>
                    <a:pt x="2812" y="3687"/>
                    <a:pt x="2517" y="3687"/>
                    <a:pt x="2363" y="3828"/>
                  </a:cubicBezTo>
                  <a:cubicBezTo>
                    <a:pt x="2079" y="4135"/>
                    <a:pt x="2670" y="4135"/>
                    <a:pt x="3261" y="4135"/>
                  </a:cubicBezTo>
                  <a:cubicBezTo>
                    <a:pt x="3450" y="4135"/>
                    <a:pt x="3912" y="3999"/>
                    <a:pt x="4283" y="3999"/>
                  </a:cubicBezTo>
                  <a:cubicBezTo>
                    <a:pt x="4468" y="3999"/>
                    <a:pt x="4631" y="4033"/>
                    <a:pt x="4726" y="4135"/>
                  </a:cubicBezTo>
                  <a:lnTo>
                    <a:pt x="3851" y="4135"/>
                  </a:lnTo>
                  <a:cubicBezTo>
                    <a:pt x="3544" y="4135"/>
                    <a:pt x="3261" y="4419"/>
                    <a:pt x="3261" y="4419"/>
                  </a:cubicBezTo>
                  <a:cubicBezTo>
                    <a:pt x="3261" y="4573"/>
                    <a:pt x="3113" y="4573"/>
                    <a:pt x="2965" y="4573"/>
                  </a:cubicBezTo>
                  <a:cubicBezTo>
                    <a:pt x="2818" y="4573"/>
                    <a:pt x="2670" y="4573"/>
                    <a:pt x="2670" y="4726"/>
                  </a:cubicBezTo>
                  <a:cubicBezTo>
                    <a:pt x="2363" y="5010"/>
                    <a:pt x="3261" y="5010"/>
                    <a:pt x="3261" y="5317"/>
                  </a:cubicBezTo>
                  <a:cubicBezTo>
                    <a:pt x="3355" y="5411"/>
                    <a:pt x="3452" y="5443"/>
                    <a:pt x="3550" y="5443"/>
                  </a:cubicBezTo>
                  <a:cubicBezTo>
                    <a:pt x="3746" y="5443"/>
                    <a:pt x="3946" y="5317"/>
                    <a:pt x="4135" y="5317"/>
                  </a:cubicBezTo>
                  <a:lnTo>
                    <a:pt x="3851" y="5600"/>
                  </a:lnTo>
                  <a:cubicBezTo>
                    <a:pt x="3544" y="5907"/>
                    <a:pt x="4135" y="5907"/>
                    <a:pt x="4442" y="6191"/>
                  </a:cubicBezTo>
                  <a:cubicBezTo>
                    <a:pt x="4442" y="6191"/>
                    <a:pt x="5033" y="6191"/>
                    <a:pt x="5033" y="5907"/>
                  </a:cubicBezTo>
                  <a:cubicBezTo>
                    <a:pt x="4726" y="5600"/>
                    <a:pt x="5316" y="4726"/>
                    <a:pt x="5907" y="4419"/>
                  </a:cubicBezTo>
                  <a:cubicBezTo>
                    <a:pt x="6214" y="4419"/>
                    <a:pt x="5907" y="4135"/>
                    <a:pt x="6214" y="3828"/>
                  </a:cubicBezTo>
                  <a:cubicBezTo>
                    <a:pt x="6214" y="3687"/>
                    <a:pt x="6285" y="3687"/>
                    <a:pt x="6356" y="3687"/>
                  </a:cubicBezTo>
                  <a:cubicBezTo>
                    <a:pt x="6427" y="3687"/>
                    <a:pt x="6498" y="3687"/>
                    <a:pt x="6498" y="3545"/>
                  </a:cubicBezTo>
                  <a:cubicBezTo>
                    <a:pt x="6214" y="3238"/>
                    <a:pt x="6498" y="3238"/>
                    <a:pt x="6805" y="2954"/>
                  </a:cubicBezTo>
                  <a:cubicBezTo>
                    <a:pt x="7088" y="2647"/>
                    <a:pt x="7396" y="2647"/>
                    <a:pt x="7679" y="2647"/>
                  </a:cubicBezTo>
                  <a:cubicBezTo>
                    <a:pt x="7782" y="2552"/>
                    <a:pt x="7881" y="2521"/>
                    <a:pt x="7958" y="2521"/>
                  </a:cubicBezTo>
                  <a:cubicBezTo>
                    <a:pt x="8112" y="2521"/>
                    <a:pt x="8175" y="2647"/>
                    <a:pt x="7986" y="2647"/>
                  </a:cubicBezTo>
                  <a:cubicBezTo>
                    <a:pt x="7396" y="2647"/>
                    <a:pt x="7679" y="3238"/>
                    <a:pt x="7986" y="3238"/>
                  </a:cubicBezTo>
                  <a:cubicBezTo>
                    <a:pt x="8270" y="3545"/>
                    <a:pt x="7986" y="3545"/>
                    <a:pt x="8270" y="3545"/>
                  </a:cubicBezTo>
                  <a:cubicBezTo>
                    <a:pt x="8577" y="3545"/>
                    <a:pt x="8577" y="4135"/>
                    <a:pt x="7986" y="4419"/>
                  </a:cubicBezTo>
                  <a:cubicBezTo>
                    <a:pt x="7833" y="4573"/>
                    <a:pt x="7904" y="4649"/>
                    <a:pt x="8087" y="4649"/>
                  </a:cubicBezTo>
                  <a:cubicBezTo>
                    <a:pt x="8270" y="4649"/>
                    <a:pt x="8565" y="4573"/>
                    <a:pt x="8860" y="4419"/>
                  </a:cubicBezTo>
                  <a:cubicBezTo>
                    <a:pt x="9451" y="4419"/>
                    <a:pt x="9168" y="4726"/>
                    <a:pt x="9451" y="5010"/>
                  </a:cubicBezTo>
                  <a:cubicBezTo>
                    <a:pt x="9451" y="5010"/>
                    <a:pt x="10042" y="4726"/>
                    <a:pt x="10349" y="4419"/>
                  </a:cubicBezTo>
                  <a:cubicBezTo>
                    <a:pt x="10633" y="4135"/>
                    <a:pt x="10940" y="4135"/>
                    <a:pt x="10940" y="4135"/>
                  </a:cubicBezTo>
                  <a:cubicBezTo>
                    <a:pt x="10940" y="3828"/>
                    <a:pt x="10633" y="3828"/>
                    <a:pt x="10349" y="3828"/>
                  </a:cubicBezTo>
                  <a:lnTo>
                    <a:pt x="9758" y="3828"/>
                  </a:lnTo>
                  <a:cubicBezTo>
                    <a:pt x="9958" y="3628"/>
                    <a:pt x="10017" y="3417"/>
                    <a:pt x="9935" y="3417"/>
                  </a:cubicBezTo>
                  <a:cubicBezTo>
                    <a:pt x="9901" y="3417"/>
                    <a:pt x="9842" y="3454"/>
                    <a:pt x="9758" y="3545"/>
                  </a:cubicBezTo>
                  <a:cubicBezTo>
                    <a:pt x="9451" y="3545"/>
                    <a:pt x="8860" y="3238"/>
                    <a:pt x="9168" y="3238"/>
                  </a:cubicBezTo>
                  <a:cubicBezTo>
                    <a:pt x="9168" y="2954"/>
                    <a:pt x="8860" y="2647"/>
                    <a:pt x="8577" y="2647"/>
                  </a:cubicBezTo>
                  <a:cubicBezTo>
                    <a:pt x="8270" y="2647"/>
                    <a:pt x="8270" y="2363"/>
                    <a:pt x="8577" y="2363"/>
                  </a:cubicBezTo>
                  <a:cubicBezTo>
                    <a:pt x="8577" y="2056"/>
                    <a:pt x="7679" y="2056"/>
                    <a:pt x="7986" y="2056"/>
                  </a:cubicBezTo>
                  <a:cubicBezTo>
                    <a:pt x="7986" y="1773"/>
                    <a:pt x="7679" y="1773"/>
                    <a:pt x="7396" y="1773"/>
                  </a:cubicBezTo>
                  <a:cubicBezTo>
                    <a:pt x="7396" y="1914"/>
                    <a:pt x="7319" y="1985"/>
                    <a:pt x="7242" y="1985"/>
                  </a:cubicBezTo>
                  <a:cubicBezTo>
                    <a:pt x="7165" y="1985"/>
                    <a:pt x="7088" y="1914"/>
                    <a:pt x="7088" y="1773"/>
                  </a:cubicBezTo>
                  <a:cubicBezTo>
                    <a:pt x="7088" y="1466"/>
                    <a:pt x="6498" y="1466"/>
                    <a:pt x="6498" y="1466"/>
                  </a:cubicBezTo>
                  <a:cubicBezTo>
                    <a:pt x="6214" y="1466"/>
                    <a:pt x="6214" y="1182"/>
                    <a:pt x="6214" y="875"/>
                  </a:cubicBezTo>
                  <a:cubicBezTo>
                    <a:pt x="5907" y="875"/>
                    <a:pt x="5624" y="1182"/>
                    <a:pt x="5316" y="1182"/>
                  </a:cubicBezTo>
                  <a:cubicBezTo>
                    <a:pt x="5316" y="1182"/>
                    <a:pt x="5624" y="875"/>
                    <a:pt x="5624" y="591"/>
                  </a:cubicBezTo>
                  <a:cubicBezTo>
                    <a:pt x="5624" y="591"/>
                    <a:pt x="5033" y="284"/>
                    <a:pt x="4726" y="284"/>
                  </a:cubicBezTo>
                  <a:cubicBezTo>
                    <a:pt x="4726" y="348"/>
                    <a:pt x="4726" y="373"/>
                    <a:pt x="4723" y="373"/>
                  </a:cubicBezTo>
                  <a:cubicBezTo>
                    <a:pt x="4714" y="373"/>
                    <a:pt x="4667" y="1"/>
                    <a:pt x="4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7"/>
            <p:cNvSpPr/>
            <p:nvPr/>
          </p:nvSpPr>
          <p:spPr>
            <a:xfrm>
              <a:off x="3789900" y="1311725"/>
              <a:ext cx="36650" cy="25075"/>
            </a:xfrm>
            <a:custGeom>
              <a:avLst/>
              <a:gdLst/>
              <a:ahLst/>
              <a:cxnLst/>
              <a:rect l="l" t="t" r="r" b="b"/>
              <a:pathLst>
                <a:path w="1466" h="1003" extrusionOk="0">
                  <a:moveTo>
                    <a:pt x="491" y="1"/>
                  </a:moveTo>
                  <a:cubicBezTo>
                    <a:pt x="439" y="1"/>
                    <a:pt x="375" y="38"/>
                    <a:pt x="284" y="128"/>
                  </a:cubicBezTo>
                  <a:cubicBezTo>
                    <a:pt x="1" y="128"/>
                    <a:pt x="591" y="719"/>
                    <a:pt x="875" y="719"/>
                  </a:cubicBezTo>
                  <a:cubicBezTo>
                    <a:pt x="875" y="719"/>
                    <a:pt x="1182" y="1003"/>
                    <a:pt x="1466" y="1003"/>
                  </a:cubicBezTo>
                  <a:lnTo>
                    <a:pt x="875" y="412"/>
                  </a:lnTo>
                  <a:cubicBezTo>
                    <a:pt x="675" y="212"/>
                    <a:pt x="616" y="1"/>
                    <a:pt x="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7"/>
            <p:cNvSpPr/>
            <p:nvPr/>
          </p:nvSpPr>
          <p:spPr>
            <a:xfrm>
              <a:off x="7304475" y="1883150"/>
              <a:ext cx="66200" cy="22475"/>
            </a:xfrm>
            <a:custGeom>
              <a:avLst/>
              <a:gdLst/>
              <a:ahLst/>
              <a:cxnLst/>
              <a:rect l="l" t="t" r="r" b="b"/>
              <a:pathLst>
                <a:path w="2648" h="899" extrusionOk="0">
                  <a:moveTo>
                    <a:pt x="1182" y="1"/>
                  </a:moveTo>
                  <a:cubicBezTo>
                    <a:pt x="1182" y="308"/>
                    <a:pt x="1" y="308"/>
                    <a:pt x="284" y="308"/>
                  </a:cubicBezTo>
                  <a:cubicBezTo>
                    <a:pt x="592" y="592"/>
                    <a:pt x="1466" y="592"/>
                    <a:pt x="1773" y="899"/>
                  </a:cubicBezTo>
                  <a:cubicBezTo>
                    <a:pt x="2056" y="899"/>
                    <a:pt x="2647" y="899"/>
                    <a:pt x="2647" y="592"/>
                  </a:cubicBezTo>
                  <a:cubicBezTo>
                    <a:pt x="2647" y="308"/>
                    <a:pt x="1466"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7"/>
            <p:cNvSpPr/>
            <p:nvPr/>
          </p:nvSpPr>
          <p:spPr>
            <a:xfrm>
              <a:off x="6336950" y="2389725"/>
              <a:ext cx="132925" cy="94975"/>
            </a:xfrm>
            <a:custGeom>
              <a:avLst/>
              <a:gdLst/>
              <a:ahLst/>
              <a:cxnLst/>
              <a:rect l="l" t="t" r="r" b="b"/>
              <a:pathLst>
                <a:path w="5317" h="3799" extrusionOk="0">
                  <a:moveTo>
                    <a:pt x="1820" y="0"/>
                  </a:moveTo>
                  <a:cubicBezTo>
                    <a:pt x="1629" y="0"/>
                    <a:pt x="1489" y="212"/>
                    <a:pt x="1489" y="412"/>
                  </a:cubicBezTo>
                  <a:cubicBezTo>
                    <a:pt x="1772" y="719"/>
                    <a:pt x="1489" y="719"/>
                    <a:pt x="1489" y="1310"/>
                  </a:cubicBezTo>
                  <a:cubicBezTo>
                    <a:pt x="1489" y="1593"/>
                    <a:pt x="1181" y="1593"/>
                    <a:pt x="1181" y="1900"/>
                  </a:cubicBezTo>
                  <a:cubicBezTo>
                    <a:pt x="1489" y="2184"/>
                    <a:pt x="898" y="2184"/>
                    <a:pt x="591" y="2184"/>
                  </a:cubicBezTo>
                  <a:cubicBezTo>
                    <a:pt x="307" y="2184"/>
                    <a:pt x="591" y="2491"/>
                    <a:pt x="307" y="2774"/>
                  </a:cubicBezTo>
                  <a:cubicBezTo>
                    <a:pt x="0" y="2774"/>
                    <a:pt x="0" y="3082"/>
                    <a:pt x="307" y="3082"/>
                  </a:cubicBezTo>
                  <a:lnTo>
                    <a:pt x="307" y="3672"/>
                  </a:lnTo>
                  <a:cubicBezTo>
                    <a:pt x="307" y="3767"/>
                    <a:pt x="307" y="3798"/>
                    <a:pt x="318" y="3798"/>
                  </a:cubicBezTo>
                  <a:cubicBezTo>
                    <a:pt x="339" y="3798"/>
                    <a:pt x="402" y="3672"/>
                    <a:pt x="591" y="3672"/>
                  </a:cubicBezTo>
                  <a:cubicBezTo>
                    <a:pt x="744" y="3519"/>
                    <a:pt x="821" y="3519"/>
                    <a:pt x="860" y="3519"/>
                  </a:cubicBezTo>
                  <a:cubicBezTo>
                    <a:pt x="898" y="3519"/>
                    <a:pt x="898" y="3519"/>
                    <a:pt x="898" y="3365"/>
                  </a:cubicBezTo>
                  <a:cubicBezTo>
                    <a:pt x="1181" y="3365"/>
                    <a:pt x="591" y="3082"/>
                    <a:pt x="591" y="2774"/>
                  </a:cubicBezTo>
                  <a:lnTo>
                    <a:pt x="591" y="2774"/>
                  </a:lnTo>
                  <a:cubicBezTo>
                    <a:pt x="591" y="2774"/>
                    <a:pt x="727" y="2911"/>
                    <a:pt x="902" y="2911"/>
                  </a:cubicBezTo>
                  <a:cubicBezTo>
                    <a:pt x="990" y="2911"/>
                    <a:pt x="1087" y="2877"/>
                    <a:pt x="1181" y="2774"/>
                  </a:cubicBezTo>
                  <a:cubicBezTo>
                    <a:pt x="1489" y="2774"/>
                    <a:pt x="2079" y="2774"/>
                    <a:pt x="2363" y="3082"/>
                  </a:cubicBezTo>
                  <a:cubicBezTo>
                    <a:pt x="2489" y="3198"/>
                    <a:pt x="2610" y="3266"/>
                    <a:pt x="2710" y="3266"/>
                  </a:cubicBezTo>
                  <a:cubicBezTo>
                    <a:pt x="2855" y="3266"/>
                    <a:pt x="2954" y="3123"/>
                    <a:pt x="2954" y="2774"/>
                  </a:cubicBezTo>
                  <a:cubicBezTo>
                    <a:pt x="2954" y="2491"/>
                    <a:pt x="3544" y="2491"/>
                    <a:pt x="4135" y="2491"/>
                  </a:cubicBezTo>
                  <a:cubicBezTo>
                    <a:pt x="4726" y="2491"/>
                    <a:pt x="4726" y="2184"/>
                    <a:pt x="4442" y="1900"/>
                  </a:cubicBezTo>
                  <a:cubicBezTo>
                    <a:pt x="4442" y="1900"/>
                    <a:pt x="5316" y="1310"/>
                    <a:pt x="5316" y="1002"/>
                  </a:cubicBezTo>
                  <a:cubicBezTo>
                    <a:pt x="5316" y="962"/>
                    <a:pt x="5304" y="945"/>
                    <a:pt x="5284" y="945"/>
                  </a:cubicBezTo>
                  <a:cubicBezTo>
                    <a:pt x="5180" y="945"/>
                    <a:pt x="4862" y="1367"/>
                    <a:pt x="4758" y="1367"/>
                  </a:cubicBezTo>
                  <a:cubicBezTo>
                    <a:pt x="4738" y="1367"/>
                    <a:pt x="4726" y="1350"/>
                    <a:pt x="4726" y="1310"/>
                  </a:cubicBezTo>
                  <a:cubicBezTo>
                    <a:pt x="4631" y="1207"/>
                    <a:pt x="4534" y="1173"/>
                    <a:pt x="4436" y="1173"/>
                  </a:cubicBezTo>
                  <a:cubicBezTo>
                    <a:pt x="4240" y="1173"/>
                    <a:pt x="4040" y="1310"/>
                    <a:pt x="3851" y="1310"/>
                  </a:cubicBezTo>
                  <a:cubicBezTo>
                    <a:pt x="3810" y="1347"/>
                    <a:pt x="3754" y="1365"/>
                    <a:pt x="3686" y="1365"/>
                  </a:cubicBezTo>
                  <a:cubicBezTo>
                    <a:pt x="3245" y="1365"/>
                    <a:pt x="2325" y="640"/>
                    <a:pt x="2079" y="128"/>
                  </a:cubicBezTo>
                  <a:cubicBezTo>
                    <a:pt x="1989" y="37"/>
                    <a:pt x="1900" y="0"/>
                    <a:pt x="1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7"/>
            <p:cNvSpPr/>
            <p:nvPr/>
          </p:nvSpPr>
          <p:spPr>
            <a:xfrm>
              <a:off x="6152650" y="2489950"/>
              <a:ext cx="236300" cy="174125"/>
            </a:xfrm>
            <a:custGeom>
              <a:avLst/>
              <a:gdLst/>
              <a:ahLst/>
              <a:cxnLst/>
              <a:rect l="l" t="t" r="r" b="b"/>
              <a:pathLst>
                <a:path w="9452" h="6965" extrusionOk="0">
                  <a:moveTo>
                    <a:pt x="5317" y="3491"/>
                  </a:moveTo>
                  <a:cubicBezTo>
                    <a:pt x="5317" y="3516"/>
                    <a:pt x="5318" y="3542"/>
                    <a:pt x="5322" y="3567"/>
                  </a:cubicBezTo>
                  <a:lnTo>
                    <a:pt x="5322" y="3567"/>
                  </a:lnTo>
                  <a:cubicBezTo>
                    <a:pt x="5384" y="3516"/>
                    <a:pt x="5398" y="3491"/>
                    <a:pt x="5317" y="3491"/>
                  </a:cubicBezTo>
                  <a:close/>
                  <a:moveTo>
                    <a:pt x="8409" y="1"/>
                  </a:moveTo>
                  <a:cubicBezTo>
                    <a:pt x="8216" y="1"/>
                    <a:pt x="7875" y="342"/>
                    <a:pt x="7679" y="537"/>
                  </a:cubicBezTo>
                  <a:cubicBezTo>
                    <a:pt x="7372" y="537"/>
                    <a:pt x="7372" y="1435"/>
                    <a:pt x="7679" y="1435"/>
                  </a:cubicBezTo>
                  <a:cubicBezTo>
                    <a:pt x="7679" y="1719"/>
                    <a:pt x="7089" y="2026"/>
                    <a:pt x="7089" y="2617"/>
                  </a:cubicBezTo>
                  <a:cubicBezTo>
                    <a:pt x="7089" y="2900"/>
                    <a:pt x="6781" y="2900"/>
                    <a:pt x="6781" y="3207"/>
                  </a:cubicBezTo>
                  <a:cubicBezTo>
                    <a:pt x="6498" y="3798"/>
                    <a:pt x="6191" y="3491"/>
                    <a:pt x="5907" y="3798"/>
                  </a:cubicBezTo>
                  <a:cubicBezTo>
                    <a:pt x="5818" y="3880"/>
                    <a:pt x="5731" y="3915"/>
                    <a:pt x="5652" y="3915"/>
                  </a:cubicBezTo>
                  <a:cubicBezTo>
                    <a:pt x="5482" y="3915"/>
                    <a:pt x="5351" y="3754"/>
                    <a:pt x="5322" y="3567"/>
                  </a:cubicBezTo>
                  <a:lnTo>
                    <a:pt x="5322" y="3567"/>
                  </a:lnTo>
                  <a:cubicBezTo>
                    <a:pt x="5170" y="3691"/>
                    <a:pt x="4726" y="3968"/>
                    <a:pt x="4726" y="4389"/>
                  </a:cubicBezTo>
                  <a:cubicBezTo>
                    <a:pt x="4726" y="4672"/>
                    <a:pt x="4135" y="4672"/>
                    <a:pt x="4419" y="4979"/>
                  </a:cubicBezTo>
                  <a:cubicBezTo>
                    <a:pt x="4419" y="5179"/>
                    <a:pt x="4125" y="5391"/>
                    <a:pt x="3952" y="5391"/>
                  </a:cubicBezTo>
                  <a:cubicBezTo>
                    <a:pt x="3879" y="5391"/>
                    <a:pt x="3828" y="5354"/>
                    <a:pt x="3828" y="5263"/>
                  </a:cubicBezTo>
                  <a:cubicBezTo>
                    <a:pt x="3828" y="5168"/>
                    <a:pt x="3796" y="5137"/>
                    <a:pt x="3733" y="5137"/>
                  </a:cubicBezTo>
                  <a:cubicBezTo>
                    <a:pt x="3605" y="5137"/>
                    <a:pt x="3348" y="5263"/>
                    <a:pt x="2954" y="5263"/>
                  </a:cubicBezTo>
                  <a:cubicBezTo>
                    <a:pt x="2825" y="5330"/>
                    <a:pt x="2710" y="5354"/>
                    <a:pt x="2605" y="5354"/>
                  </a:cubicBezTo>
                  <a:cubicBezTo>
                    <a:pt x="2328" y="5354"/>
                    <a:pt x="2127" y="5183"/>
                    <a:pt x="1952" y="5183"/>
                  </a:cubicBezTo>
                  <a:cubicBezTo>
                    <a:pt x="1889" y="5183"/>
                    <a:pt x="1830" y="5205"/>
                    <a:pt x="1772" y="5263"/>
                  </a:cubicBezTo>
                  <a:lnTo>
                    <a:pt x="591" y="6444"/>
                  </a:lnTo>
                  <a:cubicBezTo>
                    <a:pt x="0" y="6444"/>
                    <a:pt x="284" y="6751"/>
                    <a:pt x="591" y="6751"/>
                  </a:cubicBezTo>
                  <a:cubicBezTo>
                    <a:pt x="875" y="6751"/>
                    <a:pt x="1182" y="6751"/>
                    <a:pt x="1465" y="6444"/>
                  </a:cubicBezTo>
                  <a:cubicBezTo>
                    <a:pt x="1465" y="6444"/>
                    <a:pt x="2647" y="6161"/>
                    <a:pt x="3237" y="6161"/>
                  </a:cubicBezTo>
                  <a:cubicBezTo>
                    <a:pt x="4135" y="6161"/>
                    <a:pt x="3544" y="6444"/>
                    <a:pt x="3828" y="6751"/>
                  </a:cubicBezTo>
                  <a:cubicBezTo>
                    <a:pt x="3828" y="6893"/>
                    <a:pt x="3976" y="6964"/>
                    <a:pt x="4162" y="6964"/>
                  </a:cubicBezTo>
                  <a:cubicBezTo>
                    <a:pt x="4348" y="6964"/>
                    <a:pt x="4572" y="6893"/>
                    <a:pt x="4726" y="6751"/>
                  </a:cubicBezTo>
                  <a:cubicBezTo>
                    <a:pt x="5009" y="6444"/>
                    <a:pt x="5009" y="6444"/>
                    <a:pt x="5009" y="6161"/>
                  </a:cubicBezTo>
                  <a:cubicBezTo>
                    <a:pt x="4868" y="6007"/>
                    <a:pt x="4868" y="5930"/>
                    <a:pt x="4903" y="5930"/>
                  </a:cubicBezTo>
                  <a:cubicBezTo>
                    <a:pt x="4938" y="5930"/>
                    <a:pt x="5009" y="6007"/>
                    <a:pt x="5009" y="6161"/>
                  </a:cubicBezTo>
                  <a:cubicBezTo>
                    <a:pt x="5163" y="6303"/>
                    <a:pt x="5387" y="6373"/>
                    <a:pt x="5609" y="6373"/>
                  </a:cubicBezTo>
                  <a:cubicBezTo>
                    <a:pt x="5830" y="6373"/>
                    <a:pt x="6049" y="6303"/>
                    <a:pt x="6191" y="6161"/>
                  </a:cubicBezTo>
                  <a:cubicBezTo>
                    <a:pt x="6293" y="5964"/>
                    <a:pt x="6361" y="5898"/>
                    <a:pt x="6417" y="5898"/>
                  </a:cubicBezTo>
                  <a:cubicBezTo>
                    <a:pt x="6529" y="5898"/>
                    <a:pt x="6592" y="6161"/>
                    <a:pt x="6781" y="6161"/>
                  </a:cubicBezTo>
                  <a:cubicBezTo>
                    <a:pt x="7044" y="6161"/>
                    <a:pt x="7082" y="5506"/>
                    <a:pt x="7088" y="5506"/>
                  </a:cubicBezTo>
                  <a:cubicBezTo>
                    <a:pt x="7089" y="5506"/>
                    <a:pt x="7089" y="5525"/>
                    <a:pt x="7089" y="5570"/>
                  </a:cubicBezTo>
                  <a:cubicBezTo>
                    <a:pt x="7089" y="5712"/>
                    <a:pt x="7236" y="5783"/>
                    <a:pt x="7419" y="5783"/>
                  </a:cubicBezTo>
                  <a:cubicBezTo>
                    <a:pt x="7602" y="5783"/>
                    <a:pt x="7821" y="5712"/>
                    <a:pt x="7963" y="5570"/>
                  </a:cubicBezTo>
                  <a:cubicBezTo>
                    <a:pt x="8270" y="5263"/>
                    <a:pt x="7963" y="4672"/>
                    <a:pt x="8270" y="4389"/>
                  </a:cubicBezTo>
                  <a:cubicBezTo>
                    <a:pt x="8270" y="4082"/>
                    <a:pt x="8553" y="3491"/>
                    <a:pt x="8270" y="3207"/>
                  </a:cubicBezTo>
                  <a:cubicBezTo>
                    <a:pt x="8270" y="2900"/>
                    <a:pt x="8861" y="2617"/>
                    <a:pt x="9144" y="2310"/>
                  </a:cubicBezTo>
                  <a:cubicBezTo>
                    <a:pt x="9451" y="2026"/>
                    <a:pt x="8861" y="537"/>
                    <a:pt x="8553" y="254"/>
                  </a:cubicBezTo>
                  <a:cubicBezTo>
                    <a:pt x="8553" y="70"/>
                    <a:pt x="8496" y="1"/>
                    <a:pt x="84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7"/>
            <p:cNvSpPr/>
            <p:nvPr/>
          </p:nvSpPr>
          <p:spPr>
            <a:xfrm>
              <a:off x="6189275" y="2646425"/>
              <a:ext cx="44325" cy="41850"/>
            </a:xfrm>
            <a:custGeom>
              <a:avLst/>
              <a:gdLst/>
              <a:ahLst/>
              <a:cxnLst/>
              <a:rect l="l" t="t" r="r" b="b"/>
              <a:pathLst>
                <a:path w="1773" h="1674" extrusionOk="0">
                  <a:moveTo>
                    <a:pt x="1397" y="1"/>
                  </a:moveTo>
                  <a:cubicBezTo>
                    <a:pt x="1281" y="1"/>
                    <a:pt x="1182" y="69"/>
                    <a:pt x="1182" y="185"/>
                  </a:cubicBezTo>
                  <a:cubicBezTo>
                    <a:pt x="898" y="492"/>
                    <a:pt x="591" y="492"/>
                    <a:pt x="307" y="492"/>
                  </a:cubicBezTo>
                  <a:cubicBezTo>
                    <a:pt x="0" y="492"/>
                    <a:pt x="0" y="1367"/>
                    <a:pt x="307" y="1674"/>
                  </a:cubicBezTo>
                  <a:cubicBezTo>
                    <a:pt x="307" y="1674"/>
                    <a:pt x="591" y="1674"/>
                    <a:pt x="591" y="1367"/>
                  </a:cubicBezTo>
                  <a:cubicBezTo>
                    <a:pt x="591" y="1083"/>
                    <a:pt x="1182" y="1083"/>
                    <a:pt x="1182" y="1083"/>
                  </a:cubicBezTo>
                  <a:cubicBezTo>
                    <a:pt x="1489" y="1083"/>
                    <a:pt x="1772" y="776"/>
                    <a:pt x="1772" y="492"/>
                  </a:cubicBezTo>
                  <a:cubicBezTo>
                    <a:pt x="1772" y="143"/>
                    <a:pt x="1566" y="1"/>
                    <a:pt x="1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7"/>
            <p:cNvSpPr/>
            <p:nvPr/>
          </p:nvSpPr>
          <p:spPr>
            <a:xfrm>
              <a:off x="6130200" y="2662900"/>
              <a:ext cx="59100" cy="62000"/>
            </a:xfrm>
            <a:custGeom>
              <a:avLst/>
              <a:gdLst/>
              <a:ahLst/>
              <a:cxnLst/>
              <a:rect l="l" t="t" r="r" b="b"/>
              <a:pathLst>
                <a:path w="2364" h="2480" extrusionOk="0">
                  <a:moveTo>
                    <a:pt x="1117" y="0"/>
                  </a:moveTo>
                  <a:cubicBezTo>
                    <a:pt x="1015" y="0"/>
                    <a:pt x="809" y="206"/>
                    <a:pt x="591" y="424"/>
                  </a:cubicBezTo>
                  <a:cubicBezTo>
                    <a:pt x="308" y="424"/>
                    <a:pt x="1" y="708"/>
                    <a:pt x="308" y="708"/>
                  </a:cubicBezTo>
                  <a:cubicBezTo>
                    <a:pt x="308" y="861"/>
                    <a:pt x="379" y="938"/>
                    <a:pt x="449" y="938"/>
                  </a:cubicBezTo>
                  <a:cubicBezTo>
                    <a:pt x="520" y="938"/>
                    <a:pt x="591" y="861"/>
                    <a:pt x="591" y="708"/>
                  </a:cubicBezTo>
                  <a:cubicBezTo>
                    <a:pt x="648" y="655"/>
                    <a:pt x="695" y="633"/>
                    <a:pt x="732" y="633"/>
                  </a:cubicBezTo>
                  <a:cubicBezTo>
                    <a:pt x="898" y="633"/>
                    <a:pt x="898" y="1067"/>
                    <a:pt x="898" y="1298"/>
                  </a:cubicBezTo>
                  <a:cubicBezTo>
                    <a:pt x="591" y="1889"/>
                    <a:pt x="898" y="2480"/>
                    <a:pt x="1182" y="2480"/>
                  </a:cubicBezTo>
                  <a:cubicBezTo>
                    <a:pt x="1182" y="2196"/>
                    <a:pt x="1773" y="1605"/>
                    <a:pt x="2080" y="1015"/>
                  </a:cubicBezTo>
                  <a:cubicBezTo>
                    <a:pt x="2363" y="708"/>
                    <a:pt x="1773" y="708"/>
                    <a:pt x="1773" y="424"/>
                  </a:cubicBezTo>
                  <a:cubicBezTo>
                    <a:pt x="1773" y="424"/>
                    <a:pt x="1182" y="424"/>
                    <a:pt x="1182" y="117"/>
                  </a:cubicBezTo>
                  <a:cubicBezTo>
                    <a:pt x="1182" y="35"/>
                    <a:pt x="1158" y="0"/>
                    <a:pt x="1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7"/>
            <p:cNvSpPr/>
            <p:nvPr/>
          </p:nvSpPr>
          <p:spPr>
            <a:xfrm>
              <a:off x="5939550" y="2848650"/>
              <a:ext cx="43000" cy="62925"/>
            </a:xfrm>
            <a:custGeom>
              <a:avLst/>
              <a:gdLst/>
              <a:ahLst/>
              <a:cxnLst/>
              <a:rect l="l" t="t" r="r" b="b"/>
              <a:pathLst>
                <a:path w="1720" h="2517" extrusionOk="0">
                  <a:moveTo>
                    <a:pt x="1511" y="0"/>
                  </a:moveTo>
                  <a:cubicBezTo>
                    <a:pt x="1130" y="0"/>
                    <a:pt x="487" y="529"/>
                    <a:pt x="255" y="1264"/>
                  </a:cubicBezTo>
                  <a:cubicBezTo>
                    <a:pt x="0" y="1987"/>
                    <a:pt x="361" y="2517"/>
                    <a:pt x="493" y="2517"/>
                  </a:cubicBezTo>
                  <a:cubicBezTo>
                    <a:pt x="521" y="2517"/>
                    <a:pt x="538" y="2494"/>
                    <a:pt x="538" y="2445"/>
                  </a:cubicBezTo>
                  <a:cubicBezTo>
                    <a:pt x="845" y="2445"/>
                    <a:pt x="1720" y="366"/>
                    <a:pt x="1720" y="82"/>
                  </a:cubicBezTo>
                  <a:cubicBezTo>
                    <a:pt x="1668" y="26"/>
                    <a:pt x="1596" y="0"/>
                    <a:pt x="1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7"/>
            <p:cNvSpPr/>
            <p:nvPr/>
          </p:nvSpPr>
          <p:spPr>
            <a:xfrm>
              <a:off x="5709625" y="2958000"/>
              <a:ext cx="51425" cy="34050"/>
            </a:xfrm>
            <a:custGeom>
              <a:avLst/>
              <a:gdLst/>
              <a:ahLst/>
              <a:cxnLst/>
              <a:rect l="l" t="t" r="r" b="b"/>
              <a:pathLst>
                <a:path w="2057" h="1362" extrusionOk="0">
                  <a:moveTo>
                    <a:pt x="1893" y="1"/>
                  </a:moveTo>
                  <a:cubicBezTo>
                    <a:pt x="1697" y="1"/>
                    <a:pt x="1371" y="127"/>
                    <a:pt x="1182" y="127"/>
                  </a:cubicBezTo>
                  <a:cubicBezTo>
                    <a:pt x="875" y="127"/>
                    <a:pt x="1" y="434"/>
                    <a:pt x="284" y="1024"/>
                  </a:cubicBezTo>
                  <a:cubicBezTo>
                    <a:pt x="413" y="1272"/>
                    <a:pt x="641" y="1362"/>
                    <a:pt x="886" y="1362"/>
                  </a:cubicBezTo>
                  <a:cubicBezTo>
                    <a:pt x="1225" y="1362"/>
                    <a:pt x="1594" y="1189"/>
                    <a:pt x="1773" y="1024"/>
                  </a:cubicBezTo>
                  <a:cubicBezTo>
                    <a:pt x="1773" y="717"/>
                    <a:pt x="2056" y="434"/>
                    <a:pt x="2056" y="127"/>
                  </a:cubicBezTo>
                  <a:cubicBezTo>
                    <a:pt x="2056" y="32"/>
                    <a:pt x="1991" y="1"/>
                    <a:pt x="18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7"/>
            <p:cNvSpPr/>
            <p:nvPr/>
          </p:nvSpPr>
          <p:spPr>
            <a:xfrm>
              <a:off x="5938225" y="2988700"/>
              <a:ext cx="118175" cy="175050"/>
            </a:xfrm>
            <a:custGeom>
              <a:avLst/>
              <a:gdLst/>
              <a:ahLst/>
              <a:cxnLst/>
              <a:rect l="l" t="t" r="r" b="b"/>
              <a:pathLst>
                <a:path w="4727" h="7002" extrusionOk="0">
                  <a:moveTo>
                    <a:pt x="810" y="1"/>
                  </a:moveTo>
                  <a:cubicBezTo>
                    <a:pt x="729" y="1"/>
                    <a:pt x="654" y="22"/>
                    <a:pt x="591" y="80"/>
                  </a:cubicBezTo>
                  <a:cubicBezTo>
                    <a:pt x="308" y="387"/>
                    <a:pt x="591" y="1852"/>
                    <a:pt x="308" y="1852"/>
                  </a:cubicBezTo>
                  <a:cubicBezTo>
                    <a:pt x="308" y="1954"/>
                    <a:pt x="274" y="1989"/>
                    <a:pt x="228" y="1989"/>
                  </a:cubicBezTo>
                  <a:cubicBezTo>
                    <a:pt x="137" y="1989"/>
                    <a:pt x="1" y="1852"/>
                    <a:pt x="1" y="1852"/>
                  </a:cubicBezTo>
                  <a:lnTo>
                    <a:pt x="1" y="1852"/>
                  </a:lnTo>
                  <a:cubicBezTo>
                    <a:pt x="1" y="2159"/>
                    <a:pt x="1" y="3033"/>
                    <a:pt x="308" y="3033"/>
                  </a:cubicBezTo>
                  <a:cubicBezTo>
                    <a:pt x="308" y="3033"/>
                    <a:pt x="591" y="3033"/>
                    <a:pt x="308" y="3624"/>
                  </a:cubicBezTo>
                  <a:cubicBezTo>
                    <a:pt x="308" y="3931"/>
                    <a:pt x="898" y="3931"/>
                    <a:pt x="1182" y="3931"/>
                  </a:cubicBezTo>
                  <a:cubicBezTo>
                    <a:pt x="1311" y="3864"/>
                    <a:pt x="1398" y="3840"/>
                    <a:pt x="1462" y="3840"/>
                  </a:cubicBezTo>
                  <a:cubicBezTo>
                    <a:pt x="1631" y="3840"/>
                    <a:pt x="1635" y="4011"/>
                    <a:pt x="1812" y="4011"/>
                  </a:cubicBezTo>
                  <a:cubicBezTo>
                    <a:pt x="1875" y="4011"/>
                    <a:pt x="1959" y="3989"/>
                    <a:pt x="2080" y="3931"/>
                  </a:cubicBezTo>
                  <a:cubicBezTo>
                    <a:pt x="2363" y="3931"/>
                    <a:pt x="2954" y="4522"/>
                    <a:pt x="2954" y="4805"/>
                  </a:cubicBezTo>
                  <a:cubicBezTo>
                    <a:pt x="2726" y="5052"/>
                    <a:pt x="2865" y="5482"/>
                    <a:pt x="3087" y="5482"/>
                  </a:cubicBezTo>
                  <a:cubicBezTo>
                    <a:pt x="3141" y="5482"/>
                    <a:pt x="3201" y="5456"/>
                    <a:pt x="3261" y="5396"/>
                  </a:cubicBezTo>
                  <a:cubicBezTo>
                    <a:pt x="3261" y="5396"/>
                    <a:pt x="3545" y="5396"/>
                    <a:pt x="3545" y="5703"/>
                  </a:cubicBezTo>
                  <a:cubicBezTo>
                    <a:pt x="3261" y="5987"/>
                    <a:pt x="3852" y="6294"/>
                    <a:pt x="3852" y="6885"/>
                  </a:cubicBezTo>
                  <a:cubicBezTo>
                    <a:pt x="3852" y="6967"/>
                    <a:pt x="3876" y="7001"/>
                    <a:pt x="3910" y="7001"/>
                  </a:cubicBezTo>
                  <a:cubicBezTo>
                    <a:pt x="3993" y="7001"/>
                    <a:pt x="4135" y="6795"/>
                    <a:pt x="4135" y="6577"/>
                  </a:cubicBezTo>
                  <a:cubicBezTo>
                    <a:pt x="4135" y="6294"/>
                    <a:pt x="4135" y="6294"/>
                    <a:pt x="4443" y="5987"/>
                  </a:cubicBezTo>
                  <a:cubicBezTo>
                    <a:pt x="4726" y="5987"/>
                    <a:pt x="4443" y="5703"/>
                    <a:pt x="4135" y="5113"/>
                  </a:cubicBezTo>
                  <a:cubicBezTo>
                    <a:pt x="4135" y="4805"/>
                    <a:pt x="3261" y="4805"/>
                    <a:pt x="3261" y="4522"/>
                  </a:cubicBezTo>
                  <a:cubicBezTo>
                    <a:pt x="3261" y="4215"/>
                    <a:pt x="2954" y="3931"/>
                    <a:pt x="2954" y="3931"/>
                  </a:cubicBezTo>
                  <a:cubicBezTo>
                    <a:pt x="2753" y="3713"/>
                    <a:pt x="2397" y="3507"/>
                    <a:pt x="2098" y="3507"/>
                  </a:cubicBezTo>
                  <a:cubicBezTo>
                    <a:pt x="1975" y="3507"/>
                    <a:pt x="1862" y="3542"/>
                    <a:pt x="1773" y="3624"/>
                  </a:cubicBezTo>
                  <a:cubicBezTo>
                    <a:pt x="1657" y="3684"/>
                    <a:pt x="1575" y="3710"/>
                    <a:pt x="1517" y="3710"/>
                  </a:cubicBezTo>
                  <a:cubicBezTo>
                    <a:pt x="1279" y="3710"/>
                    <a:pt x="1429" y="3280"/>
                    <a:pt x="1182" y="3033"/>
                  </a:cubicBezTo>
                  <a:cubicBezTo>
                    <a:pt x="1182" y="2750"/>
                    <a:pt x="1489" y="2159"/>
                    <a:pt x="1773" y="1852"/>
                  </a:cubicBezTo>
                  <a:cubicBezTo>
                    <a:pt x="2080" y="1261"/>
                    <a:pt x="1773" y="671"/>
                    <a:pt x="1773" y="387"/>
                  </a:cubicBezTo>
                  <a:lnTo>
                    <a:pt x="1773" y="80"/>
                  </a:lnTo>
                  <a:cubicBezTo>
                    <a:pt x="1711" y="147"/>
                    <a:pt x="1634" y="171"/>
                    <a:pt x="1550" y="171"/>
                  </a:cubicBezTo>
                  <a:cubicBezTo>
                    <a:pt x="1325" y="171"/>
                    <a:pt x="1040" y="1"/>
                    <a:pt x="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7"/>
            <p:cNvSpPr/>
            <p:nvPr/>
          </p:nvSpPr>
          <p:spPr>
            <a:xfrm>
              <a:off x="5945900" y="3092650"/>
              <a:ext cx="34650" cy="25275"/>
            </a:xfrm>
            <a:custGeom>
              <a:avLst/>
              <a:gdLst/>
              <a:ahLst/>
              <a:cxnLst/>
              <a:rect l="l" t="t" r="r" b="b"/>
              <a:pathLst>
                <a:path w="1386" h="1011" extrusionOk="0">
                  <a:moveTo>
                    <a:pt x="73" y="1"/>
                  </a:moveTo>
                  <a:cubicBezTo>
                    <a:pt x="28" y="1"/>
                    <a:pt x="1" y="18"/>
                    <a:pt x="1" y="57"/>
                  </a:cubicBezTo>
                  <a:cubicBezTo>
                    <a:pt x="246" y="322"/>
                    <a:pt x="279" y="1010"/>
                    <a:pt x="664" y="1010"/>
                  </a:cubicBezTo>
                  <a:cubicBezTo>
                    <a:pt x="725" y="1010"/>
                    <a:pt x="794" y="993"/>
                    <a:pt x="875" y="955"/>
                  </a:cubicBezTo>
                  <a:cubicBezTo>
                    <a:pt x="1385" y="689"/>
                    <a:pt x="362"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7"/>
            <p:cNvSpPr/>
            <p:nvPr/>
          </p:nvSpPr>
          <p:spPr>
            <a:xfrm>
              <a:off x="5975450" y="3166950"/>
              <a:ext cx="103375" cy="89575"/>
            </a:xfrm>
            <a:custGeom>
              <a:avLst/>
              <a:gdLst/>
              <a:ahLst/>
              <a:cxnLst/>
              <a:rect l="l" t="t" r="r" b="b"/>
              <a:pathLst>
                <a:path w="4135" h="3583" extrusionOk="0">
                  <a:moveTo>
                    <a:pt x="3314" y="1"/>
                  </a:moveTo>
                  <a:cubicBezTo>
                    <a:pt x="3148" y="1"/>
                    <a:pt x="2954" y="169"/>
                    <a:pt x="2954" y="345"/>
                  </a:cubicBezTo>
                  <a:cubicBezTo>
                    <a:pt x="3095" y="487"/>
                    <a:pt x="3019" y="487"/>
                    <a:pt x="2906" y="487"/>
                  </a:cubicBezTo>
                  <a:cubicBezTo>
                    <a:pt x="2794" y="487"/>
                    <a:pt x="2646" y="487"/>
                    <a:pt x="2646" y="629"/>
                  </a:cubicBezTo>
                  <a:cubicBezTo>
                    <a:pt x="2646" y="1219"/>
                    <a:pt x="2056" y="936"/>
                    <a:pt x="2056" y="1219"/>
                  </a:cubicBezTo>
                  <a:cubicBezTo>
                    <a:pt x="2056" y="1310"/>
                    <a:pt x="2031" y="1347"/>
                    <a:pt x="1988" y="1347"/>
                  </a:cubicBezTo>
                  <a:cubicBezTo>
                    <a:pt x="1886" y="1347"/>
                    <a:pt x="1681" y="1136"/>
                    <a:pt x="1465" y="936"/>
                  </a:cubicBezTo>
                  <a:cubicBezTo>
                    <a:pt x="1181" y="936"/>
                    <a:pt x="874" y="1527"/>
                    <a:pt x="591" y="1527"/>
                  </a:cubicBezTo>
                  <a:cubicBezTo>
                    <a:pt x="0" y="1527"/>
                    <a:pt x="0" y="2401"/>
                    <a:pt x="284" y="2401"/>
                  </a:cubicBezTo>
                  <a:cubicBezTo>
                    <a:pt x="591" y="2401"/>
                    <a:pt x="591" y="1810"/>
                    <a:pt x="874" y="1810"/>
                  </a:cubicBezTo>
                  <a:cubicBezTo>
                    <a:pt x="1079" y="1810"/>
                    <a:pt x="1147" y="1684"/>
                    <a:pt x="1254" y="1684"/>
                  </a:cubicBezTo>
                  <a:cubicBezTo>
                    <a:pt x="1308" y="1684"/>
                    <a:pt x="1371" y="1716"/>
                    <a:pt x="1465" y="1810"/>
                  </a:cubicBezTo>
                  <a:cubicBezTo>
                    <a:pt x="1772" y="1810"/>
                    <a:pt x="1465" y="2992"/>
                    <a:pt x="2056" y="2992"/>
                  </a:cubicBezTo>
                  <a:cubicBezTo>
                    <a:pt x="2646" y="3299"/>
                    <a:pt x="2646" y="3582"/>
                    <a:pt x="2954" y="3582"/>
                  </a:cubicBezTo>
                  <a:cubicBezTo>
                    <a:pt x="3237" y="3582"/>
                    <a:pt x="2954" y="2708"/>
                    <a:pt x="2954" y="2401"/>
                  </a:cubicBezTo>
                  <a:cubicBezTo>
                    <a:pt x="2954" y="2259"/>
                    <a:pt x="3101" y="2259"/>
                    <a:pt x="3284" y="2259"/>
                  </a:cubicBezTo>
                  <a:cubicBezTo>
                    <a:pt x="3467" y="2259"/>
                    <a:pt x="3686" y="2259"/>
                    <a:pt x="3828" y="2117"/>
                  </a:cubicBezTo>
                  <a:cubicBezTo>
                    <a:pt x="4135" y="1810"/>
                    <a:pt x="3544" y="936"/>
                    <a:pt x="3544" y="345"/>
                  </a:cubicBezTo>
                  <a:cubicBezTo>
                    <a:pt x="3544" y="94"/>
                    <a:pt x="3437" y="1"/>
                    <a:pt x="3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7"/>
            <p:cNvSpPr/>
            <p:nvPr/>
          </p:nvSpPr>
          <p:spPr>
            <a:xfrm>
              <a:off x="5886850" y="3136950"/>
              <a:ext cx="44325" cy="61550"/>
            </a:xfrm>
            <a:custGeom>
              <a:avLst/>
              <a:gdLst/>
              <a:ahLst/>
              <a:cxnLst/>
              <a:rect l="l" t="t" r="r" b="b"/>
              <a:pathLst>
                <a:path w="1773" h="2462" extrusionOk="0">
                  <a:moveTo>
                    <a:pt x="1662" y="1"/>
                  </a:moveTo>
                  <a:cubicBezTo>
                    <a:pt x="1460" y="1"/>
                    <a:pt x="1426" y="689"/>
                    <a:pt x="1181" y="955"/>
                  </a:cubicBezTo>
                  <a:cubicBezTo>
                    <a:pt x="591" y="1545"/>
                    <a:pt x="0" y="2136"/>
                    <a:pt x="0" y="2419"/>
                  </a:cubicBezTo>
                  <a:cubicBezTo>
                    <a:pt x="26" y="2448"/>
                    <a:pt x="58" y="2461"/>
                    <a:pt x="94" y="2461"/>
                  </a:cubicBezTo>
                  <a:cubicBezTo>
                    <a:pt x="445" y="2461"/>
                    <a:pt x="1208" y="1212"/>
                    <a:pt x="1465" y="955"/>
                  </a:cubicBezTo>
                  <a:cubicBezTo>
                    <a:pt x="1772" y="647"/>
                    <a:pt x="1772" y="364"/>
                    <a:pt x="1772" y="57"/>
                  </a:cubicBezTo>
                  <a:cubicBezTo>
                    <a:pt x="1730" y="18"/>
                    <a:pt x="1694" y="1"/>
                    <a:pt x="1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7"/>
            <p:cNvSpPr/>
            <p:nvPr/>
          </p:nvSpPr>
          <p:spPr>
            <a:xfrm>
              <a:off x="5975450" y="3123600"/>
              <a:ext cx="44325" cy="59075"/>
            </a:xfrm>
            <a:custGeom>
              <a:avLst/>
              <a:gdLst/>
              <a:ahLst/>
              <a:cxnLst/>
              <a:rect l="l" t="t" r="r" b="b"/>
              <a:pathLst>
                <a:path w="1773" h="2363" extrusionOk="0">
                  <a:moveTo>
                    <a:pt x="284" y="0"/>
                  </a:moveTo>
                  <a:cubicBezTo>
                    <a:pt x="0" y="0"/>
                    <a:pt x="0" y="1181"/>
                    <a:pt x="284" y="1181"/>
                  </a:cubicBezTo>
                  <a:cubicBezTo>
                    <a:pt x="284" y="1181"/>
                    <a:pt x="591" y="1181"/>
                    <a:pt x="591" y="898"/>
                  </a:cubicBezTo>
                  <a:cubicBezTo>
                    <a:pt x="591" y="838"/>
                    <a:pt x="602" y="812"/>
                    <a:pt x="619" y="812"/>
                  </a:cubicBezTo>
                  <a:cubicBezTo>
                    <a:pt x="691" y="812"/>
                    <a:pt x="874" y="1242"/>
                    <a:pt x="874" y="1489"/>
                  </a:cubicBezTo>
                  <a:cubicBezTo>
                    <a:pt x="591" y="1772"/>
                    <a:pt x="591" y="2363"/>
                    <a:pt x="874" y="2363"/>
                  </a:cubicBezTo>
                  <a:cubicBezTo>
                    <a:pt x="1181" y="2363"/>
                    <a:pt x="1772" y="1489"/>
                    <a:pt x="1772" y="1181"/>
                  </a:cubicBezTo>
                  <a:cubicBezTo>
                    <a:pt x="1619" y="1040"/>
                    <a:pt x="1542" y="1040"/>
                    <a:pt x="1503" y="1040"/>
                  </a:cubicBezTo>
                  <a:cubicBezTo>
                    <a:pt x="1465" y="1040"/>
                    <a:pt x="1465" y="1040"/>
                    <a:pt x="1465" y="898"/>
                  </a:cubicBezTo>
                  <a:cubicBezTo>
                    <a:pt x="1465" y="591"/>
                    <a:pt x="591" y="0"/>
                    <a:pt x="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7"/>
            <p:cNvSpPr/>
            <p:nvPr/>
          </p:nvSpPr>
          <p:spPr>
            <a:xfrm>
              <a:off x="6014300" y="3164975"/>
              <a:ext cx="20225" cy="12550"/>
            </a:xfrm>
            <a:custGeom>
              <a:avLst/>
              <a:gdLst/>
              <a:ahLst/>
              <a:cxnLst/>
              <a:rect l="l" t="t" r="r" b="b"/>
              <a:pathLst>
                <a:path w="809" h="502" extrusionOk="0">
                  <a:moveTo>
                    <a:pt x="498" y="0"/>
                  </a:moveTo>
                  <a:cubicBezTo>
                    <a:pt x="234" y="0"/>
                    <a:pt x="0" y="206"/>
                    <a:pt x="218" y="424"/>
                  </a:cubicBezTo>
                  <a:cubicBezTo>
                    <a:pt x="218" y="479"/>
                    <a:pt x="240" y="501"/>
                    <a:pt x="276" y="501"/>
                  </a:cubicBezTo>
                  <a:cubicBezTo>
                    <a:pt x="425" y="501"/>
                    <a:pt x="809" y="117"/>
                    <a:pt x="809" y="117"/>
                  </a:cubicBezTo>
                  <a:cubicBezTo>
                    <a:pt x="720" y="35"/>
                    <a:pt x="607" y="0"/>
                    <a:pt x="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7"/>
            <p:cNvSpPr/>
            <p:nvPr/>
          </p:nvSpPr>
          <p:spPr>
            <a:xfrm>
              <a:off x="6159725" y="3371700"/>
              <a:ext cx="391650" cy="209700"/>
            </a:xfrm>
            <a:custGeom>
              <a:avLst/>
              <a:gdLst/>
              <a:ahLst/>
              <a:cxnLst/>
              <a:rect l="l" t="t" r="r" b="b"/>
              <a:pathLst>
                <a:path w="15666" h="8388" extrusionOk="0">
                  <a:moveTo>
                    <a:pt x="902" y="1"/>
                  </a:moveTo>
                  <a:cubicBezTo>
                    <a:pt x="717" y="1"/>
                    <a:pt x="592" y="35"/>
                    <a:pt x="592" y="118"/>
                  </a:cubicBezTo>
                  <a:cubicBezTo>
                    <a:pt x="592" y="708"/>
                    <a:pt x="1" y="425"/>
                    <a:pt x="1" y="708"/>
                  </a:cubicBezTo>
                  <a:cubicBezTo>
                    <a:pt x="1" y="1016"/>
                    <a:pt x="1" y="1016"/>
                    <a:pt x="308" y="1016"/>
                  </a:cubicBezTo>
                  <a:cubicBezTo>
                    <a:pt x="592" y="1016"/>
                    <a:pt x="592" y="1016"/>
                    <a:pt x="899" y="1299"/>
                  </a:cubicBezTo>
                  <a:cubicBezTo>
                    <a:pt x="899" y="1600"/>
                    <a:pt x="1126" y="1674"/>
                    <a:pt x="1390" y="1674"/>
                  </a:cubicBezTo>
                  <a:cubicBezTo>
                    <a:pt x="1643" y="1674"/>
                    <a:pt x="1930" y="1606"/>
                    <a:pt x="2080" y="1606"/>
                  </a:cubicBezTo>
                  <a:cubicBezTo>
                    <a:pt x="2364" y="1606"/>
                    <a:pt x="2364" y="1890"/>
                    <a:pt x="2080" y="1890"/>
                  </a:cubicBezTo>
                  <a:cubicBezTo>
                    <a:pt x="1883" y="1795"/>
                    <a:pt x="1752" y="1764"/>
                    <a:pt x="1653" y="1764"/>
                  </a:cubicBezTo>
                  <a:cubicBezTo>
                    <a:pt x="1455" y="1764"/>
                    <a:pt x="1387" y="1890"/>
                    <a:pt x="1182" y="1890"/>
                  </a:cubicBezTo>
                  <a:lnTo>
                    <a:pt x="899" y="1890"/>
                  </a:lnTo>
                  <a:cubicBezTo>
                    <a:pt x="899" y="2197"/>
                    <a:pt x="1182" y="2197"/>
                    <a:pt x="1182" y="2788"/>
                  </a:cubicBezTo>
                  <a:cubicBezTo>
                    <a:pt x="1182" y="2929"/>
                    <a:pt x="1330" y="3000"/>
                    <a:pt x="1478" y="3000"/>
                  </a:cubicBezTo>
                  <a:cubicBezTo>
                    <a:pt x="1625" y="3000"/>
                    <a:pt x="1773" y="2929"/>
                    <a:pt x="1773" y="2788"/>
                  </a:cubicBezTo>
                  <a:cubicBezTo>
                    <a:pt x="1773" y="2685"/>
                    <a:pt x="1807" y="2651"/>
                    <a:pt x="1874" y="2651"/>
                  </a:cubicBezTo>
                  <a:cubicBezTo>
                    <a:pt x="2009" y="2651"/>
                    <a:pt x="2277" y="2788"/>
                    <a:pt x="2671" y="2788"/>
                  </a:cubicBezTo>
                  <a:cubicBezTo>
                    <a:pt x="3261" y="3071"/>
                    <a:pt x="2954" y="3378"/>
                    <a:pt x="3261" y="3378"/>
                  </a:cubicBezTo>
                  <a:cubicBezTo>
                    <a:pt x="3852" y="3378"/>
                    <a:pt x="5034" y="3662"/>
                    <a:pt x="5624" y="3969"/>
                  </a:cubicBezTo>
                  <a:cubicBezTo>
                    <a:pt x="6215" y="4560"/>
                    <a:pt x="5624" y="4560"/>
                    <a:pt x="5908" y="4843"/>
                  </a:cubicBezTo>
                  <a:cubicBezTo>
                    <a:pt x="6215" y="5434"/>
                    <a:pt x="6498" y="5741"/>
                    <a:pt x="5908" y="5741"/>
                  </a:cubicBezTo>
                  <a:cubicBezTo>
                    <a:pt x="5624" y="5741"/>
                    <a:pt x="5034" y="6025"/>
                    <a:pt x="5317" y="6332"/>
                  </a:cubicBezTo>
                  <a:cubicBezTo>
                    <a:pt x="5317" y="6426"/>
                    <a:pt x="5482" y="6458"/>
                    <a:pt x="5713" y="6458"/>
                  </a:cubicBezTo>
                  <a:cubicBezTo>
                    <a:pt x="6176" y="6458"/>
                    <a:pt x="6900" y="6332"/>
                    <a:pt x="7089" y="6332"/>
                  </a:cubicBezTo>
                  <a:cubicBezTo>
                    <a:pt x="7396" y="6332"/>
                    <a:pt x="7396" y="6615"/>
                    <a:pt x="7987" y="6922"/>
                  </a:cubicBezTo>
                  <a:cubicBezTo>
                    <a:pt x="8270" y="6922"/>
                    <a:pt x="8578" y="7206"/>
                    <a:pt x="8861" y="7206"/>
                  </a:cubicBezTo>
                  <a:cubicBezTo>
                    <a:pt x="9759" y="7206"/>
                    <a:pt x="9452" y="6615"/>
                    <a:pt x="9759" y="6615"/>
                  </a:cubicBezTo>
                  <a:cubicBezTo>
                    <a:pt x="10043" y="6615"/>
                    <a:pt x="10043" y="6332"/>
                    <a:pt x="10350" y="6025"/>
                  </a:cubicBezTo>
                  <a:cubicBezTo>
                    <a:pt x="10350" y="5942"/>
                    <a:pt x="10423" y="5908"/>
                    <a:pt x="10543" y="5908"/>
                  </a:cubicBezTo>
                  <a:cubicBezTo>
                    <a:pt x="10834" y="5908"/>
                    <a:pt x="11395" y="6114"/>
                    <a:pt x="11815" y="6332"/>
                  </a:cubicBezTo>
                  <a:cubicBezTo>
                    <a:pt x="12405" y="6922"/>
                    <a:pt x="12996" y="8104"/>
                    <a:pt x="13587" y="8104"/>
                  </a:cubicBezTo>
                  <a:cubicBezTo>
                    <a:pt x="13709" y="8040"/>
                    <a:pt x="13830" y="8015"/>
                    <a:pt x="13952" y="8015"/>
                  </a:cubicBezTo>
                  <a:cubicBezTo>
                    <a:pt x="14421" y="8015"/>
                    <a:pt x="14890" y="8387"/>
                    <a:pt x="15359" y="8387"/>
                  </a:cubicBezTo>
                  <a:cubicBezTo>
                    <a:pt x="15666" y="8104"/>
                    <a:pt x="15359" y="7797"/>
                    <a:pt x="15075" y="7797"/>
                  </a:cubicBezTo>
                  <a:cubicBezTo>
                    <a:pt x="15075" y="7797"/>
                    <a:pt x="14484" y="7513"/>
                    <a:pt x="14484" y="7206"/>
                  </a:cubicBezTo>
                  <a:cubicBezTo>
                    <a:pt x="14484" y="7064"/>
                    <a:pt x="14408" y="7064"/>
                    <a:pt x="14295" y="7064"/>
                  </a:cubicBezTo>
                  <a:cubicBezTo>
                    <a:pt x="14183" y="7064"/>
                    <a:pt x="14036" y="7064"/>
                    <a:pt x="13894" y="6922"/>
                  </a:cubicBezTo>
                  <a:cubicBezTo>
                    <a:pt x="13587" y="6615"/>
                    <a:pt x="13587" y="6025"/>
                    <a:pt x="13303" y="5741"/>
                  </a:cubicBezTo>
                  <a:cubicBezTo>
                    <a:pt x="12996" y="5741"/>
                    <a:pt x="12712" y="5150"/>
                    <a:pt x="12996" y="5150"/>
                  </a:cubicBezTo>
                  <a:cubicBezTo>
                    <a:pt x="13587" y="5150"/>
                    <a:pt x="13587" y="4843"/>
                    <a:pt x="13303" y="4560"/>
                  </a:cubicBezTo>
                  <a:cubicBezTo>
                    <a:pt x="12996" y="4252"/>
                    <a:pt x="11815" y="4252"/>
                    <a:pt x="11531" y="3662"/>
                  </a:cubicBezTo>
                  <a:cubicBezTo>
                    <a:pt x="11531" y="3378"/>
                    <a:pt x="9452" y="2197"/>
                    <a:pt x="8578" y="2197"/>
                  </a:cubicBezTo>
                  <a:cubicBezTo>
                    <a:pt x="8270" y="1890"/>
                    <a:pt x="8270" y="1890"/>
                    <a:pt x="7987" y="1890"/>
                  </a:cubicBezTo>
                  <a:cubicBezTo>
                    <a:pt x="6806" y="1606"/>
                    <a:pt x="5624" y="1016"/>
                    <a:pt x="5317" y="1016"/>
                  </a:cubicBezTo>
                  <a:cubicBezTo>
                    <a:pt x="4726" y="1016"/>
                    <a:pt x="4726" y="1606"/>
                    <a:pt x="4443" y="1606"/>
                  </a:cubicBezTo>
                  <a:cubicBezTo>
                    <a:pt x="4136" y="1606"/>
                    <a:pt x="3852" y="2197"/>
                    <a:pt x="3261" y="2480"/>
                  </a:cubicBezTo>
                  <a:cubicBezTo>
                    <a:pt x="2671" y="2480"/>
                    <a:pt x="2671" y="708"/>
                    <a:pt x="2364" y="425"/>
                  </a:cubicBezTo>
                  <a:cubicBezTo>
                    <a:pt x="2162" y="207"/>
                    <a:pt x="1355" y="1"/>
                    <a:pt x="9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7"/>
            <p:cNvSpPr/>
            <p:nvPr/>
          </p:nvSpPr>
          <p:spPr>
            <a:xfrm>
              <a:off x="6579475" y="3432750"/>
              <a:ext cx="30975" cy="25300"/>
            </a:xfrm>
            <a:custGeom>
              <a:avLst/>
              <a:gdLst/>
              <a:ahLst/>
              <a:cxnLst/>
              <a:rect l="l" t="t" r="r" b="b"/>
              <a:pathLst>
                <a:path w="1239" h="1012" extrusionOk="0">
                  <a:moveTo>
                    <a:pt x="27" y="1"/>
                  </a:moveTo>
                  <a:cubicBezTo>
                    <a:pt x="0" y="1"/>
                    <a:pt x="89" y="94"/>
                    <a:pt x="341" y="346"/>
                  </a:cubicBezTo>
                  <a:cubicBezTo>
                    <a:pt x="591" y="577"/>
                    <a:pt x="434" y="1011"/>
                    <a:pt x="533" y="1011"/>
                  </a:cubicBezTo>
                  <a:cubicBezTo>
                    <a:pt x="555" y="1011"/>
                    <a:pt x="591" y="989"/>
                    <a:pt x="648" y="936"/>
                  </a:cubicBezTo>
                  <a:cubicBezTo>
                    <a:pt x="1239" y="936"/>
                    <a:pt x="931" y="629"/>
                    <a:pt x="648" y="346"/>
                  </a:cubicBezTo>
                  <a:cubicBezTo>
                    <a:pt x="309" y="169"/>
                    <a:pt x="63"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7"/>
            <p:cNvSpPr/>
            <p:nvPr/>
          </p:nvSpPr>
          <p:spPr>
            <a:xfrm>
              <a:off x="6507050" y="3452950"/>
              <a:ext cx="80950" cy="39850"/>
            </a:xfrm>
            <a:custGeom>
              <a:avLst/>
              <a:gdLst/>
              <a:ahLst/>
              <a:cxnLst/>
              <a:rect l="l" t="t" r="r" b="b"/>
              <a:pathLst>
                <a:path w="3238" h="1594" extrusionOk="0">
                  <a:moveTo>
                    <a:pt x="2989" y="0"/>
                  </a:moveTo>
                  <a:cubicBezTo>
                    <a:pt x="2800" y="0"/>
                    <a:pt x="2647" y="212"/>
                    <a:pt x="2647" y="412"/>
                  </a:cubicBezTo>
                  <a:cubicBezTo>
                    <a:pt x="2647" y="719"/>
                    <a:pt x="2364" y="719"/>
                    <a:pt x="1773" y="1002"/>
                  </a:cubicBezTo>
                  <a:cubicBezTo>
                    <a:pt x="1379" y="1002"/>
                    <a:pt x="723" y="876"/>
                    <a:pt x="329" y="876"/>
                  </a:cubicBezTo>
                  <a:cubicBezTo>
                    <a:pt x="132" y="876"/>
                    <a:pt x="1" y="908"/>
                    <a:pt x="1" y="1002"/>
                  </a:cubicBezTo>
                  <a:cubicBezTo>
                    <a:pt x="1" y="1310"/>
                    <a:pt x="591" y="1593"/>
                    <a:pt x="1182" y="1593"/>
                  </a:cubicBezTo>
                  <a:cubicBezTo>
                    <a:pt x="1773" y="1593"/>
                    <a:pt x="2954" y="1002"/>
                    <a:pt x="2954" y="719"/>
                  </a:cubicBezTo>
                  <a:lnTo>
                    <a:pt x="3238" y="128"/>
                  </a:lnTo>
                  <a:cubicBezTo>
                    <a:pt x="3154" y="38"/>
                    <a:pt x="3068" y="0"/>
                    <a:pt x="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7"/>
            <p:cNvSpPr/>
            <p:nvPr/>
          </p:nvSpPr>
          <p:spPr>
            <a:xfrm>
              <a:off x="5163250" y="3167900"/>
              <a:ext cx="44325" cy="75900"/>
            </a:xfrm>
            <a:custGeom>
              <a:avLst/>
              <a:gdLst/>
              <a:ahLst/>
              <a:cxnLst/>
              <a:rect l="l" t="t" r="r" b="b"/>
              <a:pathLst>
                <a:path w="1773" h="3036" extrusionOk="0">
                  <a:moveTo>
                    <a:pt x="284" y="0"/>
                  </a:moveTo>
                  <a:cubicBezTo>
                    <a:pt x="0" y="0"/>
                    <a:pt x="284" y="591"/>
                    <a:pt x="0" y="898"/>
                  </a:cubicBezTo>
                  <a:lnTo>
                    <a:pt x="0" y="1772"/>
                  </a:lnTo>
                  <a:cubicBezTo>
                    <a:pt x="0" y="2363"/>
                    <a:pt x="0" y="2670"/>
                    <a:pt x="284" y="2954"/>
                  </a:cubicBezTo>
                  <a:cubicBezTo>
                    <a:pt x="391" y="3009"/>
                    <a:pt x="499" y="3036"/>
                    <a:pt x="605" y="3036"/>
                  </a:cubicBezTo>
                  <a:cubicBezTo>
                    <a:pt x="1080" y="3036"/>
                    <a:pt x="1521" y="2507"/>
                    <a:pt x="1772" y="1772"/>
                  </a:cubicBezTo>
                  <a:cubicBezTo>
                    <a:pt x="1772" y="1181"/>
                    <a:pt x="591" y="0"/>
                    <a:pt x="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7"/>
            <p:cNvSpPr/>
            <p:nvPr/>
          </p:nvSpPr>
          <p:spPr>
            <a:xfrm>
              <a:off x="4424900" y="3597475"/>
              <a:ext cx="147675" cy="282450"/>
            </a:xfrm>
            <a:custGeom>
              <a:avLst/>
              <a:gdLst/>
              <a:ahLst/>
              <a:cxnLst/>
              <a:rect l="l" t="t" r="r" b="b"/>
              <a:pathLst>
                <a:path w="5907" h="11298" extrusionOk="0">
                  <a:moveTo>
                    <a:pt x="4944" y="1"/>
                  </a:moveTo>
                  <a:cubicBezTo>
                    <a:pt x="4860" y="1"/>
                    <a:pt x="4726" y="342"/>
                    <a:pt x="4726" y="538"/>
                  </a:cubicBezTo>
                  <a:cubicBezTo>
                    <a:pt x="4726" y="538"/>
                    <a:pt x="4418" y="845"/>
                    <a:pt x="4726" y="845"/>
                  </a:cubicBezTo>
                  <a:cubicBezTo>
                    <a:pt x="4726" y="1128"/>
                    <a:pt x="4418" y="1435"/>
                    <a:pt x="4135" y="1435"/>
                  </a:cubicBezTo>
                  <a:cubicBezTo>
                    <a:pt x="3828" y="1435"/>
                    <a:pt x="3544" y="1435"/>
                    <a:pt x="3828" y="1719"/>
                  </a:cubicBezTo>
                  <a:cubicBezTo>
                    <a:pt x="3828" y="2026"/>
                    <a:pt x="3544" y="2026"/>
                    <a:pt x="3828" y="2026"/>
                  </a:cubicBezTo>
                  <a:cubicBezTo>
                    <a:pt x="3828" y="2310"/>
                    <a:pt x="3544" y="2617"/>
                    <a:pt x="3237" y="2617"/>
                  </a:cubicBezTo>
                  <a:cubicBezTo>
                    <a:pt x="2646" y="2617"/>
                    <a:pt x="2363" y="3207"/>
                    <a:pt x="2056" y="3207"/>
                  </a:cubicBezTo>
                  <a:cubicBezTo>
                    <a:pt x="1867" y="3207"/>
                    <a:pt x="1541" y="3333"/>
                    <a:pt x="1254" y="3333"/>
                  </a:cubicBezTo>
                  <a:cubicBezTo>
                    <a:pt x="1111" y="3333"/>
                    <a:pt x="977" y="3302"/>
                    <a:pt x="874" y="3207"/>
                  </a:cubicBezTo>
                  <a:cubicBezTo>
                    <a:pt x="591" y="3207"/>
                    <a:pt x="874" y="4082"/>
                    <a:pt x="591" y="4389"/>
                  </a:cubicBezTo>
                  <a:cubicBezTo>
                    <a:pt x="591" y="4672"/>
                    <a:pt x="591" y="5263"/>
                    <a:pt x="874" y="5854"/>
                  </a:cubicBezTo>
                  <a:cubicBezTo>
                    <a:pt x="874" y="6444"/>
                    <a:pt x="1182" y="6752"/>
                    <a:pt x="591" y="7342"/>
                  </a:cubicBezTo>
                  <a:cubicBezTo>
                    <a:pt x="0" y="8216"/>
                    <a:pt x="0" y="8807"/>
                    <a:pt x="284" y="9398"/>
                  </a:cubicBezTo>
                  <a:cubicBezTo>
                    <a:pt x="591" y="9705"/>
                    <a:pt x="591" y="10579"/>
                    <a:pt x="874" y="10886"/>
                  </a:cubicBezTo>
                  <a:cubicBezTo>
                    <a:pt x="1091" y="11086"/>
                    <a:pt x="1589" y="11298"/>
                    <a:pt x="1864" y="11298"/>
                  </a:cubicBezTo>
                  <a:cubicBezTo>
                    <a:pt x="1980" y="11298"/>
                    <a:pt x="2056" y="11261"/>
                    <a:pt x="2056" y="11170"/>
                  </a:cubicBezTo>
                  <a:cubicBezTo>
                    <a:pt x="2209" y="11028"/>
                    <a:pt x="2357" y="11028"/>
                    <a:pt x="2505" y="11028"/>
                  </a:cubicBezTo>
                  <a:cubicBezTo>
                    <a:pt x="2652" y="11028"/>
                    <a:pt x="2800" y="11028"/>
                    <a:pt x="2954" y="10886"/>
                  </a:cubicBezTo>
                  <a:cubicBezTo>
                    <a:pt x="3237" y="10579"/>
                    <a:pt x="3828" y="8807"/>
                    <a:pt x="4135" y="7626"/>
                  </a:cubicBezTo>
                  <a:cubicBezTo>
                    <a:pt x="4418" y="6444"/>
                    <a:pt x="5009" y="4672"/>
                    <a:pt x="5009" y="4389"/>
                  </a:cubicBezTo>
                  <a:cubicBezTo>
                    <a:pt x="5009" y="4082"/>
                    <a:pt x="5316" y="3798"/>
                    <a:pt x="5316" y="3491"/>
                  </a:cubicBezTo>
                  <a:cubicBezTo>
                    <a:pt x="5100" y="3291"/>
                    <a:pt x="5188" y="3080"/>
                    <a:pt x="5260" y="3080"/>
                  </a:cubicBezTo>
                  <a:cubicBezTo>
                    <a:pt x="5290" y="3080"/>
                    <a:pt x="5316" y="3117"/>
                    <a:pt x="5316" y="3207"/>
                  </a:cubicBezTo>
                  <a:cubicBezTo>
                    <a:pt x="5432" y="3324"/>
                    <a:pt x="5552" y="3392"/>
                    <a:pt x="5654" y="3392"/>
                  </a:cubicBezTo>
                  <a:cubicBezTo>
                    <a:pt x="5800" y="3392"/>
                    <a:pt x="5907" y="3249"/>
                    <a:pt x="5907" y="2900"/>
                  </a:cubicBezTo>
                  <a:cubicBezTo>
                    <a:pt x="5907" y="2617"/>
                    <a:pt x="5600" y="2026"/>
                    <a:pt x="5600" y="1435"/>
                  </a:cubicBezTo>
                  <a:cubicBezTo>
                    <a:pt x="5600" y="845"/>
                    <a:pt x="5009" y="538"/>
                    <a:pt x="5009" y="254"/>
                  </a:cubicBezTo>
                  <a:cubicBezTo>
                    <a:pt x="5009" y="70"/>
                    <a:pt x="4982" y="1"/>
                    <a:pt x="4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7"/>
            <p:cNvSpPr/>
            <p:nvPr/>
          </p:nvSpPr>
          <p:spPr>
            <a:xfrm>
              <a:off x="4635100" y="3107125"/>
              <a:ext cx="18400" cy="9400"/>
            </a:xfrm>
            <a:custGeom>
              <a:avLst/>
              <a:gdLst/>
              <a:ahLst/>
              <a:cxnLst/>
              <a:rect l="l" t="t" r="r" b="b"/>
              <a:pathLst>
                <a:path w="736" h="376" extrusionOk="0">
                  <a:moveTo>
                    <a:pt x="346" y="0"/>
                  </a:moveTo>
                  <a:cubicBezTo>
                    <a:pt x="157" y="0"/>
                    <a:pt x="1" y="74"/>
                    <a:pt x="145" y="376"/>
                  </a:cubicBezTo>
                  <a:lnTo>
                    <a:pt x="736" y="68"/>
                  </a:lnTo>
                  <a:cubicBezTo>
                    <a:pt x="736" y="68"/>
                    <a:pt x="526" y="0"/>
                    <a:pt x="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7"/>
            <p:cNvSpPr/>
            <p:nvPr/>
          </p:nvSpPr>
          <p:spPr>
            <a:xfrm>
              <a:off x="4922350" y="4421700"/>
              <a:ext cx="48950" cy="28475"/>
            </a:xfrm>
            <a:custGeom>
              <a:avLst/>
              <a:gdLst/>
              <a:ahLst/>
              <a:cxnLst/>
              <a:rect l="l" t="t" r="r" b="b"/>
              <a:pathLst>
                <a:path w="1958" h="1139" extrusionOk="0">
                  <a:moveTo>
                    <a:pt x="916" y="0"/>
                  </a:moveTo>
                  <a:cubicBezTo>
                    <a:pt x="565" y="0"/>
                    <a:pt x="1" y="689"/>
                    <a:pt x="776" y="954"/>
                  </a:cubicBezTo>
                  <a:cubicBezTo>
                    <a:pt x="871" y="1048"/>
                    <a:pt x="934" y="1080"/>
                    <a:pt x="987" y="1080"/>
                  </a:cubicBezTo>
                  <a:cubicBezTo>
                    <a:pt x="1094" y="1080"/>
                    <a:pt x="1162" y="954"/>
                    <a:pt x="1367" y="954"/>
                  </a:cubicBezTo>
                  <a:cubicBezTo>
                    <a:pt x="1483" y="1070"/>
                    <a:pt x="1603" y="1139"/>
                    <a:pt x="1704" y="1139"/>
                  </a:cubicBezTo>
                  <a:cubicBezTo>
                    <a:pt x="1850" y="1139"/>
                    <a:pt x="1958" y="996"/>
                    <a:pt x="1958" y="647"/>
                  </a:cubicBezTo>
                  <a:cubicBezTo>
                    <a:pt x="1958" y="363"/>
                    <a:pt x="1060" y="363"/>
                    <a:pt x="1060" y="56"/>
                  </a:cubicBezTo>
                  <a:cubicBezTo>
                    <a:pt x="1021" y="17"/>
                    <a:pt x="971" y="0"/>
                    <a:pt x="9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7"/>
            <p:cNvSpPr/>
            <p:nvPr/>
          </p:nvSpPr>
          <p:spPr>
            <a:xfrm>
              <a:off x="6632275" y="3476625"/>
              <a:ext cx="35275" cy="30925"/>
            </a:xfrm>
            <a:custGeom>
              <a:avLst/>
              <a:gdLst/>
              <a:ahLst/>
              <a:cxnLst/>
              <a:rect l="l" t="t" r="r" b="b"/>
              <a:pathLst>
                <a:path w="1411" h="1237" extrusionOk="0">
                  <a:moveTo>
                    <a:pt x="72" y="0"/>
                  </a:moveTo>
                  <a:cubicBezTo>
                    <a:pt x="27" y="0"/>
                    <a:pt x="1" y="18"/>
                    <a:pt x="1" y="55"/>
                  </a:cubicBezTo>
                  <a:cubicBezTo>
                    <a:pt x="1" y="55"/>
                    <a:pt x="592" y="1237"/>
                    <a:pt x="899" y="1237"/>
                  </a:cubicBezTo>
                  <a:cubicBezTo>
                    <a:pt x="1410" y="725"/>
                    <a:pt x="361"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7"/>
            <p:cNvSpPr/>
            <p:nvPr/>
          </p:nvSpPr>
          <p:spPr>
            <a:xfrm>
              <a:off x="6669500" y="3498850"/>
              <a:ext cx="20850" cy="16375"/>
            </a:xfrm>
            <a:custGeom>
              <a:avLst/>
              <a:gdLst/>
              <a:ahLst/>
              <a:cxnLst/>
              <a:rect l="l" t="t" r="r" b="b"/>
              <a:pathLst>
                <a:path w="834" h="655" extrusionOk="0">
                  <a:moveTo>
                    <a:pt x="50" y="0"/>
                  </a:moveTo>
                  <a:cubicBezTo>
                    <a:pt x="19" y="0"/>
                    <a:pt x="0" y="19"/>
                    <a:pt x="0" y="64"/>
                  </a:cubicBezTo>
                  <a:lnTo>
                    <a:pt x="591" y="655"/>
                  </a:lnTo>
                  <a:cubicBezTo>
                    <a:pt x="833" y="655"/>
                    <a:pt x="23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7"/>
            <p:cNvSpPr/>
            <p:nvPr/>
          </p:nvSpPr>
          <p:spPr>
            <a:xfrm>
              <a:off x="6706125" y="3520425"/>
              <a:ext cx="35800" cy="16675"/>
            </a:xfrm>
            <a:custGeom>
              <a:avLst/>
              <a:gdLst/>
              <a:ahLst/>
              <a:cxnLst/>
              <a:rect l="l" t="t" r="r" b="b"/>
              <a:pathLst>
                <a:path w="1432" h="667" extrusionOk="0">
                  <a:moveTo>
                    <a:pt x="133" y="0"/>
                  </a:moveTo>
                  <a:cubicBezTo>
                    <a:pt x="51" y="0"/>
                    <a:pt x="0" y="23"/>
                    <a:pt x="0" y="76"/>
                  </a:cubicBezTo>
                  <a:cubicBezTo>
                    <a:pt x="0" y="76"/>
                    <a:pt x="898" y="666"/>
                    <a:pt x="1182" y="666"/>
                  </a:cubicBezTo>
                  <a:cubicBezTo>
                    <a:pt x="1432" y="435"/>
                    <a:pt x="490" y="0"/>
                    <a:pt x="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7"/>
            <p:cNvSpPr/>
            <p:nvPr/>
          </p:nvSpPr>
          <p:spPr>
            <a:xfrm>
              <a:off x="6750425" y="3535975"/>
              <a:ext cx="22475" cy="23575"/>
            </a:xfrm>
            <a:custGeom>
              <a:avLst/>
              <a:gdLst/>
              <a:ahLst/>
              <a:cxnLst/>
              <a:rect l="l" t="t" r="r" b="b"/>
              <a:pathLst>
                <a:path w="899" h="943" extrusionOk="0">
                  <a:moveTo>
                    <a:pt x="108" y="0"/>
                  </a:moveTo>
                  <a:cubicBezTo>
                    <a:pt x="69" y="0"/>
                    <a:pt x="33" y="14"/>
                    <a:pt x="0" y="44"/>
                  </a:cubicBezTo>
                  <a:cubicBezTo>
                    <a:pt x="0" y="351"/>
                    <a:pt x="591" y="942"/>
                    <a:pt x="898" y="942"/>
                  </a:cubicBezTo>
                  <a:cubicBezTo>
                    <a:pt x="898" y="942"/>
                    <a:pt x="427"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7"/>
            <p:cNvSpPr/>
            <p:nvPr/>
          </p:nvSpPr>
          <p:spPr>
            <a:xfrm>
              <a:off x="6734275" y="3549950"/>
              <a:ext cx="22425" cy="16675"/>
            </a:xfrm>
            <a:custGeom>
              <a:avLst/>
              <a:gdLst/>
              <a:ahLst/>
              <a:cxnLst/>
              <a:rect l="l" t="t" r="r" b="b"/>
              <a:pathLst>
                <a:path w="897" h="667" extrusionOk="0">
                  <a:moveTo>
                    <a:pt x="30" y="1"/>
                  </a:moveTo>
                  <a:cubicBezTo>
                    <a:pt x="1" y="1"/>
                    <a:pt x="3" y="23"/>
                    <a:pt x="56" y="76"/>
                  </a:cubicBezTo>
                  <a:cubicBezTo>
                    <a:pt x="56" y="667"/>
                    <a:pt x="646" y="667"/>
                    <a:pt x="646" y="667"/>
                  </a:cubicBezTo>
                  <a:cubicBezTo>
                    <a:pt x="897" y="436"/>
                    <a:pt x="159" y="1"/>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7"/>
            <p:cNvSpPr/>
            <p:nvPr/>
          </p:nvSpPr>
          <p:spPr>
            <a:xfrm>
              <a:off x="6765175" y="3572075"/>
              <a:ext cx="28100" cy="11525"/>
            </a:xfrm>
            <a:custGeom>
              <a:avLst/>
              <a:gdLst/>
              <a:ahLst/>
              <a:cxnLst/>
              <a:rect l="l" t="t" r="r" b="b"/>
              <a:pathLst>
                <a:path w="1124" h="461" extrusionOk="0">
                  <a:moveTo>
                    <a:pt x="129" y="0"/>
                  </a:moveTo>
                  <a:cubicBezTo>
                    <a:pt x="51" y="0"/>
                    <a:pt x="1" y="25"/>
                    <a:pt x="1" y="89"/>
                  </a:cubicBezTo>
                  <a:cubicBezTo>
                    <a:pt x="245" y="89"/>
                    <a:pt x="474" y="461"/>
                    <a:pt x="711" y="461"/>
                  </a:cubicBezTo>
                  <a:cubicBezTo>
                    <a:pt x="773" y="461"/>
                    <a:pt x="835" y="436"/>
                    <a:pt x="899" y="372"/>
                  </a:cubicBezTo>
                  <a:cubicBezTo>
                    <a:pt x="1124" y="372"/>
                    <a:pt x="426"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7"/>
            <p:cNvSpPr/>
            <p:nvPr/>
          </p:nvSpPr>
          <p:spPr>
            <a:xfrm>
              <a:off x="5798225" y="3579500"/>
              <a:ext cx="812225" cy="610750"/>
            </a:xfrm>
            <a:custGeom>
              <a:avLst/>
              <a:gdLst/>
              <a:ahLst/>
              <a:cxnLst/>
              <a:rect l="l" t="t" r="r" b="b"/>
              <a:pathLst>
                <a:path w="32489" h="24430" extrusionOk="0">
                  <a:moveTo>
                    <a:pt x="23575" y="0"/>
                  </a:moveTo>
                  <a:cubicBezTo>
                    <a:pt x="23430" y="0"/>
                    <a:pt x="23038" y="435"/>
                    <a:pt x="23038" y="666"/>
                  </a:cubicBezTo>
                  <a:lnTo>
                    <a:pt x="23038" y="1257"/>
                  </a:lnTo>
                  <a:cubicBezTo>
                    <a:pt x="22730" y="1257"/>
                    <a:pt x="23038" y="1847"/>
                    <a:pt x="22730" y="2154"/>
                  </a:cubicBezTo>
                  <a:lnTo>
                    <a:pt x="22730" y="3619"/>
                  </a:lnTo>
                  <a:cubicBezTo>
                    <a:pt x="22730" y="3926"/>
                    <a:pt x="22730" y="4517"/>
                    <a:pt x="22447" y="4801"/>
                  </a:cubicBezTo>
                  <a:cubicBezTo>
                    <a:pt x="22447" y="5108"/>
                    <a:pt x="22140" y="5391"/>
                    <a:pt x="21856" y="5699"/>
                  </a:cubicBezTo>
                  <a:cubicBezTo>
                    <a:pt x="21549" y="5699"/>
                    <a:pt x="20958" y="5391"/>
                    <a:pt x="20958" y="5108"/>
                  </a:cubicBezTo>
                  <a:cubicBezTo>
                    <a:pt x="20958" y="5108"/>
                    <a:pt x="20368" y="4801"/>
                    <a:pt x="20084" y="4801"/>
                  </a:cubicBezTo>
                  <a:lnTo>
                    <a:pt x="19494" y="4210"/>
                  </a:lnTo>
                  <a:cubicBezTo>
                    <a:pt x="19198" y="4068"/>
                    <a:pt x="18974" y="4068"/>
                    <a:pt x="18823" y="4068"/>
                  </a:cubicBezTo>
                  <a:cubicBezTo>
                    <a:pt x="18672" y="4068"/>
                    <a:pt x="18596" y="4068"/>
                    <a:pt x="18596" y="3926"/>
                  </a:cubicBezTo>
                  <a:cubicBezTo>
                    <a:pt x="18596" y="3619"/>
                    <a:pt x="18312" y="3619"/>
                    <a:pt x="18005" y="3336"/>
                  </a:cubicBezTo>
                  <a:cubicBezTo>
                    <a:pt x="17721" y="3336"/>
                    <a:pt x="18005" y="3336"/>
                    <a:pt x="18005" y="3029"/>
                  </a:cubicBezTo>
                  <a:cubicBezTo>
                    <a:pt x="18312" y="2745"/>
                    <a:pt x="18312" y="2438"/>
                    <a:pt x="18312" y="2438"/>
                  </a:cubicBezTo>
                  <a:cubicBezTo>
                    <a:pt x="18005" y="2154"/>
                    <a:pt x="18312" y="2154"/>
                    <a:pt x="18596" y="1847"/>
                  </a:cubicBezTo>
                  <a:cubicBezTo>
                    <a:pt x="19186" y="1847"/>
                    <a:pt x="18596" y="1564"/>
                    <a:pt x="18903" y="1564"/>
                  </a:cubicBezTo>
                  <a:cubicBezTo>
                    <a:pt x="19186" y="1257"/>
                    <a:pt x="19186" y="1257"/>
                    <a:pt x="18903" y="973"/>
                  </a:cubicBezTo>
                  <a:cubicBezTo>
                    <a:pt x="18596" y="973"/>
                    <a:pt x="18596" y="1257"/>
                    <a:pt x="18596" y="1257"/>
                  </a:cubicBezTo>
                  <a:cubicBezTo>
                    <a:pt x="18537" y="1320"/>
                    <a:pt x="18491" y="1345"/>
                    <a:pt x="18454" y="1345"/>
                  </a:cubicBezTo>
                  <a:cubicBezTo>
                    <a:pt x="18312" y="1345"/>
                    <a:pt x="18312" y="973"/>
                    <a:pt x="18312" y="973"/>
                  </a:cubicBezTo>
                  <a:cubicBezTo>
                    <a:pt x="18068" y="973"/>
                    <a:pt x="17839" y="1345"/>
                    <a:pt x="17755" y="1345"/>
                  </a:cubicBezTo>
                  <a:cubicBezTo>
                    <a:pt x="17734" y="1345"/>
                    <a:pt x="17721" y="1320"/>
                    <a:pt x="17721" y="1257"/>
                  </a:cubicBezTo>
                  <a:cubicBezTo>
                    <a:pt x="17414" y="973"/>
                    <a:pt x="16540" y="666"/>
                    <a:pt x="15949" y="666"/>
                  </a:cubicBezTo>
                  <a:cubicBezTo>
                    <a:pt x="15706" y="666"/>
                    <a:pt x="15655" y="294"/>
                    <a:pt x="15503" y="294"/>
                  </a:cubicBezTo>
                  <a:cubicBezTo>
                    <a:pt x="15464" y="294"/>
                    <a:pt x="15417" y="319"/>
                    <a:pt x="15359" y="382"/>
                  </a:cubicBezTo>
                  <a:cubicBezTo>
                    <a:pt x="15052" y="382"/>
                    <a:pt x="15359" y="666"/>
                    <a:pt x="15642" y="666"/>
                  </a:cubicBezTo>
                  <a:cubicBezTo>
                    <a:pt x="15949" y="973"/>
                    <a:pt x="14768" y="1257"/>
                    <a:pt x="14461" y="1257"/>
                  </a:cubicBezTo>
                  <a:cubicBezTo>
                    <a:pt x="14403" y="1199"/>
                    <a:pt x="14369" y="1177"/>
                    <a:pt x="14348" y="1177"/>
                  </a:cubicBezTo>
                  <a:cubicBezTo>
                    <a:pt x="14291" y="1177"/>
                    <a:pt x="14346" y="1348"/>
                    <a:pt x="14294" y="1348"/>
                  </a:cubicBezTo>
                  <a:cubicBezTo>
                    <a:pt x="14274" y="1348"/>
                    <a:pt x="14239" y="1324"/>
                    <a:pt x="14177" y="1257"/>
                  </a:cubicBezTo>
                  <a:cubicBezTo>
                    <a:pt x="13870" y="1257"/>
                    <a:pt x="13870" y="1847"/>
                    <a:pt x="13587" y="2154"/>
                  </a:cubicBezTo>
                  <a:cubicBezTo>
                    <a:pt x="13280" y="2438"/>
                    <a:pt x="13587" y="2438"/>
                    <a:pt x="13280" y="2745"/>
                  </a:cubicBezTo>
                  <a:cubicBezTo>
                    <a:pt x="12996" y="2745"/>
                    <a:pt x="12996" y="3029"/>
                    <a:pt x="13280" y="3336"/>
                  </a:cubicBezTo>
                  <a:cubicBezTo>
                    <a:pt x="13433" y="3478"/>
                    <a:pt x="13433" y="3548"/>
                    <a:pt x="13359" y="3548"/>
                  </a:cubicBezTo>
                  <a:cubicBezTo>
                    <a:pt x="13285" y="3548"/>
                    <a:pt x="13138" y="3478"/>
                    <a:pt x="12996" y="3336"/>
                  </a:cubicBezTo>
                  <a:cubicBezTo>
                    <a:pt x="12689" y="3336"/>
                    <a:pt x="12405" y="3336"/>
                    <a:pt x="12405" y="3619"/>
                  </a:cubicBezTo>
                  <a:cubicBezTo>
                    <a:pt x="12405" y="3710"/>
                    <a:pt x="12379" y="3747"/>
                    <a:pt x="12341" y="3747"/>
                  </a:cubicBezTo>
                  <a:cubicBezTo>
                    <a:pt x="12251" y="3747"/>
                    <a:pt x="12098" y="3536"/>
                    <a:pt x="12098" y="3336"/>
                  </a:cubicBezTo>
                  <a:cubicBezTo>
                    <a:pt x="12098" y="3029"/>
                    <a:pt x="11815" y="3029"/>
                    <a:pt x="11815" y="3029"/>
                  </a:cubicBezTo>
                  <a:cubicBezTo>
                    <a:pt x="11815" y="2745"/>
                    <a:pt x="11224" y="2438"/>
                    <a:pt x="11224" y="2438"/>
                  </a:cubicBezTo>
                  <a:cubicBezTo>
                    <a:pt x="10917" y="2438"/>
                    <a:pt x="10917" y="2745"/>
                    <a:pt x="10633" y="2745"/>
                  </a:cubicBezTo>
                  <a:cubicBezTo>
                    <a:pt x="10326" y="2745"/>
                    <a:pt x="10326" y="2745"/>
                    <a:pt x="10326" y="3029"/>
                  </a:cubicBezTo>
                  <a:cubicBezTo>
                    <a:pt x="10326" y="3131"/>
                    <a:pt x="10295" y="3165"/>
                    <a:pt x="10241" y="3165"/>
                  </a:cubicBezTo>
                  <a:cubicBezTo>
                    <a:pt x="10134" y="3165"/>
                    <a:pt x="9940" y="3029"/>
                    <a:pt x="9735" y="3029"/>
                  </a:cubicBezTo>
                  <a:cubicBezTo>
                    <a:pt x="9452" y="3029"/>
                    <a:pt x="9735" y="3336"/>
                    <a:pt x="9735" y="3336"/>
                  </a:cubicBezTo>
                  <a:cubicBezTo>
                    <a:pt x="9452" y="3619"/>
                    <a:pt x="9452" y="3619"/>
                    <a:pt x="9145" y="3619"/>
                  </a:cubicBezTo>
                  <a:lnTo>
                    <a:pt x="9145" y="4517"/>
                  </a:lnTo>
                  <a:cubicBezTo>
                    <a:pt x="9145" y="4612"/>
                    <a:pt x="9113" y="4643"/>
                    <a:pt x="9060" y="4643"/>
                  </a:cubicBezTo>
                  <a:cubicBezTo>
                    <a:pt x="8953" y="4643"/>
                    <a:pt x="8759" y="4517"/>
                    <a:pt x="8554" y="4517"/>
                  </a:cubicBezTo>
                  <a:cubicBezTo>
                    <a:pt x="8270" y="4517"/>
                    <a:pt x="8554" y="4801"/>
                    <a:pt x="8554" y="5108"/>
                  </a:cubicBezTo>
                  <a:cubicBezTo>
                    <a:pt x="8554" y="5391"/>
                    <a:pt x="8554" y="5391"/>
                    <a:pt x="8270" y="5391"/>
                  </a:cubicBezTo>
                  <a:cubicBezTo>
                    <a:pt x="8270" y="5452"/>
                    <a:pt x="8259" y="5477"/>
                    <a:pt x="8240" y="5477"/>
                  </a:cubicBezTo>
                  <a:cubicBezTo>
                    <a:pt x="8162" y="5477"/>
                    <a:pt x="7963" y="5048"/>
                    <a:pt x="7963" y="4801"/>
                  </a:cubicBezTo>
                  <a:cubicBezTo>
                    <a:pt x="7963" y="4718"/>
                    <a:pt x="7939" y="4684"/>
                    <a:pt x="7898" y="4684"/>
                  </a:cubicBezTo>
                  <a:cubicBezTo>
                    <a:pt x="7797" y="4684"/>
                    <a:pt x="7591" y="4890"/>
                    <a:pt x="7373" y="5108"/>
                  </a:cubicBezTo>
                  <a:cubicBezTo>
                    <a:pt x="7089" y="5391"/>
                    <a:pt x="7680" y="5982"/>
                    <a:pt x="7373" y="5982"/>
                  </a:cubicBezTo>
                  <a:cubicBezTo>
                    <a:pt x="7373" y="6289"/>
                    <a:pt x="6782" y="6880"/>
                    <a:pt x="6191" y="7163"/>
                  </a:cubicBezTo>
                  <a:cubicBezTo>
                    <a:pt x="6047" y="7465"/>
                    <a:pt x="5742" y="7539"/>
                    <a:pt x="5478" y="7539"/>
                  </a:cubicBezTo>
                  <a:cubicBezTo>
                    <a:pt x="5225" y="7539"/>
                    <a:pt x="5010" y="7471"/>
                    <a:pt x="5010" y="7471"/>
                  </a:cubicBezTo>
                  <a:cubicBezTo>
                    <a:pt x="4726" y="7754"/>
                    <a:pt x="4419" y="7754"/>
                    <a:pt x="4136" y="7754"/>
                  </a:cubicBezTo>
                  <a:cubicBezTo>
                    <a:pt x="3918" y="7972"/>
                    <a:pt x="3712" y="8178"/>
                    <a:pt x="3501" y="8178"/>
                  </a:cubicBezTo>
                  <a:cubicBezTo>
                    <a:pt x="3414" y="8178"/>
                    <a:pt x="3327" y="8144"/>
                    <a:pt x="3238" y="8061"/>
                  </a:cubicBezTo>
                  <a:cubicBezTo>
                    <a:pt x="3238" y="8061"/>
                    <a:pt x="2647" y="8061"/>
                    <a:pt x="2364" y="8345"/>
                  </a:cubicBezTo>
                  <a:cubicBezTo>
                    <a:pt x="2056" y="8652"/>
                    <a:pt x="1773" y="8935"/>
                    <a:pt x="1466" y="8935"/>
                  </a:cubicBezTo>
                  <a:cubicBezTo>
                    <a:pt x="1182" y="8935"/>
                    <a:pt x="1182" y="9526"/>
                    <a:pt x="875" y="9526"/>
                  </a:cubicBezTo>
                  <a:lnTo>
                    <a:pt x="875" y="8935"/>
                  </a:lnTo>
                  <a:cubicBezTo>
                    <a:pt x="875" y="8935"/>
                    <a:pt x="592" y="9243"/>
                    <a:pt x="592" y="9526"/>
                  </a:cubicBezTo>
                  <a:cubicBezTo>
                    <a:pt x="284" y="10117"/>
                    <a:pt x="875" y="10117"/>
                    <a:pt x="592" y="10424"/>
                  </a:cubicBezTo>
                  <a:cubicBezTo>
                    <a:pt x="284" y="11015"/>
                    <a:pt x="1" y="11298"/>
                    <a:pt x="284" y="11889"/>
                  </a:cubicBezTo>
                  <a:cubicBezTo>
                    <a:pt x="875" y="12196"/>
                    <a:pt x="875" y="12480"/>
                    <a:pt x="875" y="12787"/>
                  </a:cubicBezTo>
                  <a:cubicBezTo>
                    <a:pt x="875" y="12842"/>
                    <a:pt x="864" y="12864"/>
                    <a:pt x="845" y="12864"/>
                  </a:cubicBezTo>
                  <a:cubicBezTo>
                    <a:pt x="764" y="12864"/>
                    <a:pt x="532" y="12480"/>
                    <a:pt x="284" y="12480"/>
                  </a:cubicBezTo>
                  <a:cubicBezTo>
                    <a:pt x="284" y="12480"/>
                    <a:pt x="592" y="12787"/>
                    <a:pt x="592" y="13070"/>
                  </a:cubicBezTo>
                  <a:lnTo>
                    <a:pt x="1" y="12480"/>
                  </a:lnTo>
                  <a:lnTo>
                    <a:pt x="1" y="12480"/>
                  </a:lnTo>
                  <a:cubicBezTo>
                    <a:pt x="1" y="12787"/>
                    <a:pt x="875" y="13968"/>
                    <a:pt x="875" y="14252"/>
                  </a:cubicBezTo>
                  <a:cubicBezTo>
                    <a:pt x="875" y="14842"/>
                    <a:pt x="1466" y="15149"/>
                    <a:pt x="1466" y="15740"/>
                  </a:cubicBezTo>
                  <a:cubicBezTo>
                    <a:pt x="1466" y="16614"/>
                    <a:pt x="2056" y="17512"/>
                    <a:pt x="2364" y="17796"/>
                  </a:cubicBezTo>
                  <a:cubicBezTo>
                    <a:pt x="2364" y="17796"/>
                    <a:pt x="2056" y="18386"/>
                    <a:pt x="2056" y="18694"/>
                  </a:cubicBezTo>
                  <a:cubicBezTo>
                    <a:pt x="2056" y="19284"/>
                    <a:pt x="1773" y="19284"/>
                    <a:pt x="1466" y="19284"/>
                  </a:cubicBezTo>
                  <a:cubicBezTo>
                    <a:pt x="1182" y="19284"/>
                    <a:pt x="1466" y="19875"/>
                    <a:pt x="1773" y="19875"/>
                  </a:cubicBezTo>
                  <a:cubicBezTo>
                    <a:pt x="2056" y="19875"/>
                    <a:pt x="2056" y="20158"/>
                    <a:pt x="2364" y="20466"/>
                  </a:cubicBezTo>
                  <a:cubicBezTo>
                    <a:pt x="2458" y="20560"/>
                    <a:pt x="2621" y="20592"/>
                    <a:pt x="2806" y="20592"/>
                  </a:cubicBezTo>
                  <a:cubicBezTo>
                    <a:pt x="3177" y="20592"/>
                    <a:pt x="3640" y="20466"/>
                    <a:pt x="3829" y="20466"/>
                  </a:cubicBezTo>
                  <a:cubicBezTo>
                    <a:pt x="4136" y="20466"/>
                    <a:pt x="4419" y="20158"/>
                    <a:pt x="4726" y="20158"/>
                  </a:cubicBezTo>
                  <a:cubicBezTo>
                    <a:pt x="5010" y="20158"/>
                    <a:pt x="5010" y="19875"/>
                    <a:pt x="5317" y="19568"/>
                  </a:cubicBezTo>
                  <a:lnTo>
                    <a:pt x="7373" y="19568"/>
                  </a:lnTo>
                  <a:cubicBezTo>
                    <a:pt x="8270" y="19568"/>
                    <a:pt x="8554" y="19284"/>
                    <a:pt x="8861" y="18977"/>
                  </a:cubicBezTo>
                  <a:cubicBezTo>
                    <a:pt x="8861" y="18694"/>
                    <a:pt x="9735" y="18694"/>
                    <a:pt x="9735" y="18386"/>
                  </a:cubicBezTo>
                  <a:cubicBezTo>
                    <a:pt x="10043" y="18103"/>
                    <a:pt x="10326" y="18103"/>
                    <a:pt x="10917" y="18103"/>
                  </a:cubicBezTo>
                  <a:cubicBezTo>
                    <a:pt x="11815" y="18103"/>
                    <a:pt x="12405" y="17796"/>
                    <a:pt x="12689" y="17512"/>
                  </a:cubicBezTo>
                  <a:lnTo>
                    <a:pt x="14461" y="17512"/>
                  </a:lnTo>
                  <a:cubicBezTo>
                    <a:pt x="14507" y="17466"/>
                    <a:pt x="14552" y="17447"/>
                    <a:pt x="14598" y="17447"/>
                  </a:cubicBezTo>
                  <a:cubicBezTo>
                    <a:pt x="14808" y="17447"/>
                    <a:pt x="15011" y="17861"/>
                    <a:pt x="15222" y="17861"/>
                  </a:cubicBezTo>
                  <a:cubicBezTo>
                    <a:pt x="15267" y="17861"/>
                    <a:pt x="15313" y="17842"/>
                    <a:pt x="15359" y="17796"/>
                  </a:cubicBezTo>
                  <a:cubicBezTo>
                    <a:pt x="15949" y="17796"/>
                    <a:pt x="16233" y="18103"/>
                    <a:pt x="16233" y="18103"/>
                  </a:cubicBezTo>
                  <a:cubicBezTo>
                    <a:pt x="16540" y="18103"/>
                    <a:pt x="16540" y="18103"/>
                    <a:pt x="16824" y="18386"/>
                  </a:cubicBezTo>
                  <a:cubicBezTo>
                    <a:pt x="17131" y="18386"/>
                    <a:pt x="17131" y="18386"/>
                    <a:pt x="16824" y="18694"/>
                  </a:cubicBezTo>
                  <a:cubicBezTo>
                    <a:pt x="16824" y="18977"/>
                    <a:pt x="17131" y="18977"/>
                    <a:pt x="17721" y="19284"/>
                  </a:cubicBezTo>
                  <a:cubicBezTo>
                    <a:pt x="18005" y="19875"/>
                    <a:pt x="17721" y="19875"/>
                    <a:pt x="17721" y="20158"/>
                  </a:cubicBezTo>
                  <a:cubicBezTo>
                    <a:pt x="17842" y="20410"/>
                    <a:pt x="17912" y="20503"/>
                    <a:pt x="17975" y="20503"/>
                  </a:cubicBezTo>
                  <a:cubicBezTo>
                    <a:pt x="18061" y="20503"/>
                    <a:pt x="18136" y="20335"/>
                    <a:pt x="18312" y="20158"/>
                  </a:cubicBezTo>
                  <a:cubicBezTo>
                    <a:pt x="18903" y="19568"/>
                    <a:pt x="19186" y="19875"/>
                    <a:pt x="19186" y="19568"/>
                  </a:cubicBezTo>
                  <a:cubicBezTo>
                    <a:pt x="19186" y="18977"/>
                    <a:pt x="19494" y="18694"/>
                    <a:pt x="19777" y="18694"/>
                  </a:cubicBezTo>
                  <a:cubicBezTo>
                    <a:pt x="20084" y="18977"/>
                    <a:pt x="19777" y="18977"/>
                    <a:pt x="19494" y="19875"/>
                  </a:cubicBezTo>
                  <a:cubicBezTo>
                    <a:pt x="19494" y="20312"/>
                    <a:pt x="19417" y="20383"/>
                    <a:pt x="19340" y="20383"/>
                  </a:cubicBezTo>
                  <a:cubicBezTo>
                    <a:pt x="19303" y="20383"/>
                    <a:pt x="19266" y="20367"/>
                    <a:pt x="19238" y="20367"/>
                  </a:cubicBezTo>
                  <a:cubicBezTo>
                    <a:pt x="19207" y="20367"/>
                    <a:pt x="19186" y="20386"/>
                    <a:pt x="19186" y="20466"/>
                  </a:cubicBezTo>
                  <a:cubicBezTo>
                    <a:pt x="19045" y="20607"/>
                    <a:pt x="19192" y="20678"/>
                    <a:pt x="19375" y="20678"/>
                  </a:cubicBezTo>
                  <a:cubicBezTo>
                    <a:pt x="19558" y="20678"/>
                    <a:pt x="19777" y="20607"/>
                    <a:pt x="19777" y="20466"/>
                  </a:cubicBezTo>
                  <a:cubicBezTo>
                    <a:pt x="19777" y="20117"/>
                    <a:pt x="19777" y="19974"/>
                    <a:pt x="19840" y="19974"/>
                  </a:cubicBezTo>
                  <a:cubicBezTo>
                    <a:pt x="19884" y="19974"/>
                    <a:pt x="19958" y="20042"/>
                    <a:pt x="20084" y="20158"/>
                  </a:cubicBezTo>
                  <a:cubicBezTo>
                    <a:pt x="20675" y="20466"/>
                    <a:pt x="20084" y="21056"/>
                    <a:pt x="20084" y="21056"/>
                  </a:cubicBezTo>
                  <a:cubicBezTo>
                    <a:pt x="20084" y="21151"/>
                    <a:pt x="20150" y="21182"/>
                    <a:pt x="20237" y="21182"/>
                  </a:cubicBezTo>
                  <a:cubicBezTo>
                    <a:pt x="20412" y="21182"/>
                    <a:pt x="20675" y="21056"/>
                    <a:pt x="20675" y="21056"/>
                  </a:cubicBezTo>
                  <a:cubicBezTo>
                    <a:pt x="20958" y="21056"/>
                    <a:pt x="21549" y="21647"/>
                    <a:pt x="21266" y="22238"/>
                  </a:cubicBezTo>
                  <a:cubicBezTo>
                    <a:pt x="21266" y="22521"/>
                    <a:pt x="21266" y="22828"/>
                    <a:pt x="21856" y="23112"/>
                  </a:cubicBezTo>
                  <a:cubicBezTo>
                    <a:pt x="22447" y="23419"/>
                    <a:pt x="22140" y="23419"/>
                    <a:pt x="22730" y="23419"/>
                  </a:cubicBezTo>
                  <a:cubicBezTo>
                    <a:pt x="23038" y="23419"/>
                    <a:pt x="23912" y="24010"/>
                    <a:pt x="24219" y="24010"/>
                  </a:cubicBezTo>
                  <a:cubicBezTo>
                    <a:pt x="24294" y="24085"/>
                    <a:pt x="24392" y="24120"/>
                    <a:pt x="24494" y="24120"/>
                  </a:cubicBezTo>
                  <a:cubicBezTo>
                    <a:pt x="24775" y="24120"/>
                    <a:pt x="25093" y="23852"/>
                    <a:pt x="25093" y="23419"/>
                  </a:cubicBezTo>
                  <a:cubicBezTo>
                    <a:pt x="25184" y="23328"/>
                    <a:pt x="25273" y="23291"/>
                    <a:pt x="25345" y="23291"/>
                  </a:cubicBezTo>
                  <a:cubicBezTo>
                    <a:pt x="25518" y="23291"/>
                    <a:pt x="25600" y="23503"/>
                    <a:pt x="25400" y="23702"/>
                  </a:cubicBezTo>
                  <a:lnTo>
                    <a:pt x="25684" y="24010"/>
                  </a:lnTo>
                  <a:cubicBezTo>
                    <a:pt x="25684" y="23792"/>
                    <a:pt x="25684" y="23586"/>
                    <a:pt x="25794" y="23586"/>
                  </a:cubicBezTo>
                  <a:cubicBezTo>
                    <a:pt x="25839" y="23586"/>
                    <a:pt x="25902" y="23620"/>
                    <a:pt x="25991" y="23702"/>
                  </a:cubicBezTo>
                  <a:cubicBezTo>
                    <a:pt x="25991" y="24010"/>
                    <a:pt x="26275" y="24010"/>
                    <a:pt x="26275" y="24293"/>
                  </a:cubicBezTo>
                  <a:cubicBezTo>
                    <a:pt x="26479" y="24293"/>
                    <a:pt x="26548" y="24430"/>
                    <a:pt x="26570" y="24430"/>
                  </a:cubicBezTo>
                  <a:cubicBezTo>
                    <a:pt x="26582" y="24430"/>
                    <a:pt x="26582" y="24396"/>
                    <a:pt x="26582" y="24293"/>
                  </a:cubicBezTo>
                  <a:cubicBezTo>
                    <a:pt x="26582" y="24293"/>
                    <a:pt x="26865" y="24010"/>
                    <a:pt x="27172" y="24010"/>
                  </a:cubicBezTo>
                  <a:cubicBezTo>
                    <a:pt x="27172" y="23702"/>
                    <a:pt x="27456" y="23702"/>
                    <a:pt x="27763" y="23419"/>
                  </a:cubicBezTo>
                  <a:cubicBezTo>
                    <a:pt x="28047" y="23112"/>
                    <a:pt x="29228" y="23112"/>
                    <a:pt x="29535" y="23112"/>
                  </a:cubicBezTo>
                  <a:cubicBezTo>
                    <a:pt x="29535" y="23112"/>
                    <a:pt x="29535" y="21930"/>
                    <a:pt x="29819" y="21340"/>
                  </a:cubicBezTo>
                  <a:cubicBezTo>
                    <a:pt x="29819" y="21056"/>
                    <a:pt x="30126" y="20749"/>
                    <a:pt x="30409" y="20158"/>
                  </a:cubicBezTo>
                  <a:cubicBezTo>
                    <a:pt x="30409" y="19568"/>
                    <a:pt x="31000" y="18694"/>
                    <a:pt x="31000" y="18694"/>
                  </a:cubicBezTo>
                  <a:cubicBezTo>
                    <a:pt x="31307" y="18386"/>
                    <a:pt x="31591" y="18386"/>
                    <a:pt x="31591" y="18103"/>
                  </a:cubicBezTo>
                  <a:cubicBezTo>
                    <a:pt x="31591" y="17796"/>
                    <a:pt x="31898" y="17205"/>
                    <a:pt x="31898" y="16921"/>
                  </a:cubicBezTo>
                  <a:cubicBezTo>
                    <a:pt x="31898" y="16614"/>
                    <a:pt x="32181" y="16024"/>
                    <a:pt x="32181" y="16024"/>
                  </a:cubicBezTo>
                  <a:lnTo>
                    <a:pt x="32181" y="15149"/>
                  </a:lnTo>
                  <a:cubicBezTo>
                    <a:pt x="32489" y="14842"/>
                    <a:pt x="32181" y="14559"/>
                    <a:pt x="32489" y="14559"/>
                  </a:cubicBezTo>
                  <a:cubicBezTo>
                    <a:pt x="32489" y="14312"/>
                    <a:pt x="32290" y="13882"/>
                    <a:pt x="32212" y="13882"/>
                  </a:cubicBezTo>
                  <a:cubicBezTo>
                    <a:pt x="32193" y="13882"/>
                    <a:pt x="32181" y="13908"/>
                    <a:pt x="32181" y="13968"/>
                  </a:cubicBezTo>
                  <a:cubicBezTo>
                    <a:pt x="31898" y="13968"/>
                    <a:pt x="31898" y="13070"/>
                    <a:pt x="32181" y="12480"/>
                  </a:cubicBezTo>
                  <a:cubicBezTo>
                    <a:pt x="32181" y="12338"/>
                    <a:pt x="32181" y="12267"/>
                    <a:pt x="32146" y="12267"/>
                  </a:cubicBezTo>
                  <a:cubicBezTo>
                    <a:pt x="32111" y="12267"/>
                    <a:pt x="32040" y="12338"/>
                    <a:pt x="31898" y="12480"/>
                  </a:cubicBezTo>
                  <a:cubicBezTo>
                    <a:pt x="31591" y="12480"/>
                    <a:pt x="31307" y="11889"/>
                    <a:pt x="31307" y="11605"/>
                  </a:cubicBezTo>
                  <a:cubicBezTo>
                    <a:pt x="31307" y="11605"/>
                    <a:pt x="31000" y="11015"/>
                    <a:pt x="30717" y="11015"/>
                  </a:cubicBezTo>
                  <a:cubicBezTo>
                    <a:pt x="30657" y="11070"/>
                    <a:pt x="30621" y="11092"/>
                    <a:pt x="30598" y="11092"/>
                  </a:cubicBezTo>
                  <a:cubicBezTo>
                    <a:pt x="30505" y="11092"/>
                    <a:pt x="30657" y="10708"/>
                    <a:pt x="30409" y="10708"/>
                  </a:cubicBezTo>
                  <a:cubicBezTo>
                    <a:pt x="30126" y="10708"/>
                    <a:pt x="30126" y="10424"/>
                    <a:pt x="30126" y="9833"/>
                  </a:cubicBezTo>
                  <a:cubicBezTo>
                    <a:pt x="30126" y="9731"/>
                    <a:pt x="30092" y="9697"/>
                    <a:pt x="30046" y="9697"/>
                  </a:cubicBezTo>
                  <a:cubicBezTo>
                    <a:pt x="29955" y="9697"/>
                    <a:pt x="29819" y="9833"/>
                    <a:pt x="29819" y="9833"/>
                  </a:cubicBezTo>
                  <a:cubicBezTo>
                    <a:pt x="29677" y="9680"/>
                    <a:pt x="29606" y="9603"/>
                    <a:pt x="29532" y="9603"/>
                  </a:cubicBezTo>
                  <a:cubicBezTo>
                    <a:pt x="29458" y="9603"/>
                    <a:pt x="29382" y="9680"/>
                    <a:pt x="29228" y="9833"/>
                  </a:cubicBezTo>
                  <a:lnTo>
                    <a:pt x="29228" y="9243"/>
                  </a:lnTo>
                  <a:cubicBezTo>
                    <a:pt x="29228" y="8935"/>
                    <a:pt x="29228" y="8652"/>
                    <a:pt x="28944" y="8652"/>
                  </a:cubicBezTo>
                  <a:cubicBezTo>
                    <a:pt x="28637" y="8345"/>
                    <a:pt x="28637" y="8345"/>
                    <a:pt x="28637" y="8061"/>
                  </a:cubicBezTo>
                  <a:cubicBezTo>
                    <a:pt x="28637" y="7754"/>
                    <a:pt x="27172" y="6880"/>
                    <a:pt x="26865" y="6880"/>
                  </a:cubicBezTo>
                  <a:cubicBezTo>
                    <a:pt x="26275" y="6880"/>
                    <a:pt x="26582" y="6573"/>
                    <a:pt x="26582" y="6289"/>
                  </a:cubicBezTo>
                  <a:cubicBezTo>
                    <a:pt x="26275" y="6289"/>
                    <a:pt x="26275" y="5699"/>
                    <a:pt x="26275" y="5391"/>
                  </a:cubicBezTo>
                  <a:cubicBezTo>
                    <a:pt x="26275" y="5108"/>
                    <a:pt x="25991" y="4801"/>
                    <a:pt x="25991" y="4517"/>
                  </a:cubicBezTo>
                  <a:cubicBezTo>
                    <a:pt x="25991" y="4210"/>
                    <a:pt x="25684" y="3926"/>
                    <a:pt x="25684" y="3619"/>
                  </a:cubicBezTo>
                  <a:cubicBezTo>
                    <a:pt x="25684" y="3336"/>
                    <a:pt x="25400" y="3336"/>
                    <a:pt x="25400" y="3029"/>
                  </a:cubicBezTo>
                  <a:cubicBezTo>
                    <a:pt x="25400" y="2934"/>
                    <a:pt x="25335" y="2903"/>
                    <a:pt x="25236" y="2903"/>
                  </a:cubicBezTo>
                  <a:cubicBezTo>
                    <a:pt x="25038" y="2903"/>
                    <a:pt x="24707" y="3029"/>
                    <a:pt x="24503" y="3029"/>
                  </a:cubicBezTo>
                  <a:cubicBezTo>
                    <a:pt x="24219" y="3029"/>
                    <a:pt x="24503" y="2745"/>
                    <a:pt x="24503" y="2154"/>
                  </a:cubicBezTo>
                  <a:cubicBezTo>
                    <a:pt x="24503" y="1847"/>
                    <a:pt x="24219" y="1257"/>
                    <a:pt x="23912" y="973"/>
                  </a:cubicBezTo>
                  <a:cubicBezTo>
                    <a:pt x="23912" y="666"/>
                    <a:pt x="23912" y="75"/>
                    <a:pt x="23628" y="75"/>
                  </a:cubicBezTo>
                  <a:cubicBezTo>
                    <a:pt x="23628" y="23"/>
                    <a:pt x="23608" y="0"/>
                    <a:pt x="235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7"/>
            <p:cNvSpPr/>
            <p:nvPr/>
          </p:nvSpPr>
          <p:spPr>
            <a:xfrm>
              <a:off x="6137875" y="3593225"/>
              <a:ext cx="29575" cy="10625"/>
            </a:xfrm>
            <a:custGeom>
              <a:avLst/>
              <a:gdLst/>
              <a:ahLst/>
              <a:cxnLst/>
              <a:rect l="l" t="t" r="r" b="b"/>
              <a:pathLst>
                <a:path w="1183" h="425" extrusionOk="0">
                  <a:moveTo>
                    <a:pt x="941" y="0"/>
                  </a:moveTo>
                  <a:cubicBezTo>
                    <a:pt x="596" y="0"/>
                    <a:pt x="1" y="206"/>
                    <a:pt x="1" y="424"/>
                  </a:cubicBezTo>
                  <a:cubicBezTo>
                    <a:pt x="284" y="424"/>
                    <a:pt x="1182" y="424"/>
                    <a:pt x="1182" y="117"/>
                  </a:cubicBezTo>
                  <a:cubicBezTo>
                    <a:pt x="1182" y="35"/>
                    <a:pt x="1082" y="0"/>
                    <a:pt x="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7"/>
            <p:cNvSpPr/>
            <p:nvPr/>
          </p:nvSpPr>
          <p:spPr>
            <a:xfrm>
              <a:off x="6263100" y="4109825"/>
              <a:ext cx="29575" cy="8950"/>
            </a:xfrm>
            <a:custGeom>
              <a:avLst/>
              <a:gdLst/>
              <a:ahLst/>
              <a:cxnLst/>
              <a:rect l="l" t="t" r="r" b="b"/>
              <a:pathLst>
                <a:path w="1183" h="358" extrusionOk="0">
                  <a:moveTo>
                    <a:pt x="876" y="1"/>
                  </a:moveTo>
                  <a:cubicBezTo>
                    <a:pt x="526" y="1"/>
                    <a:pt x="1" y="127"/>
                    <a:pt x="1" y="127"/>
                  </a:cubicBezTo>
                  <a:cubicBezTo>
                    <a:pt x="154" y="280"/>
                    <a:pt x="379" y="357"/>
                    <a:pt x="600" y="357"/>
                  </a:cubicBezTo>
                  <a:cubicBezTo>
                    <a:pt x="822" y="357"/>
                    <a:pt x="1040" y="280"/>
                    <a:pt x="1182" y="127"/>
                  </a:cubicBezTo>
                  <a:cubicBezTo>
                    <a:pt x="1182" y="32"/>
                    <a:pt x="1051"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7"/>
            <p:cNvSpPr/>
            <p:nvPr/>
          </p:nvSpPr>
          <p:spPr>
            <a:xfrm>
              <a:off x="6425550" y="4229200"/>
              <a:ext cx="81525" cy="68700"/>
            </a:xfrm>
            <a:custGeom>
              <a:avLst/>
              <a:gdLst/>
              <a:ahLst/>
              <a:cxnLst/>
              <a:rect l="l" t="t" r="r" b="b"/>
              <a:pathLst>
                <a:path w="3261" h="2748" extrusionOk="0">
                  <a:moveTo>
                    <a:pt x="395" y="0"/>
                  </a:moveTo>
                  <a:cubicBezTo>
                    <a:pt x="340" y="0"/>
                    <a:pt x="307" y="22"/>
                    <a:pt x="307" y="77"/>
                  </a:cubicBezTo>
                  <a:cubicBezTo>
                    <a:pt x="0" y="77"/>
                    <a:pt x="898" y="1259"/>
                    <a:pt x="591" y="1566"/>
                  </a:cubicBezTo>
                  <a:cubicBezTo>
                    <a:pt x="307" y="1849"/>
                    <a:pt x="1182" y="2747"/>
                    <a:pt x="1489" y="2747"/>
                  </a:cubicBezTo>
                  <a:cubicBezTo>
                    <a:pt x="2079" y="2747"/>
                    <a:pt x="1772" y="2440"/>
                    <a:pt x="2079" y="2440"/>
                  </a:cubicBezTo>
                  <a:cubicBezTo>
                    <a:pt x="2363" y="2440"/>
                    <a:pt x="2079" y="2156"/>
                    <a:pt x="2363" y="2156"/>
                  </a:cubicBezTo>
                  <a:cubicBezTo>
                    <a:pt x="2363" y="2054"/>
                    <a:pt x="2363" y="2020"/>
                    <a:pt x="2374" y="2020"/>
                  </a:cubicBezTo>
                  <a:cubicBezTo>
                    <a:pt x="2397" y="2020"/>
                    <a:pt x="2465" y="2156"/>
                    <a:pt x="2670" y="2156"/>
                  </a:cubicBezTo>
                  <a:cubicBezTo>
                    <a:pt x="2954" y="2156"/>
                    <a:pt x="2670" y="1259"/>
                    <a:pt x="2954" y="1259"/>
                  </a:cubicBezTo>
                  <a:cubicBezTo>
                    <a:pt x="3261" y="1259"/>
                    <a:pt x="2954" y="384"/>
                    <a:pt x="2954" y="77"/>
                  </a:cubicBezTo>
                  <a:cubicBezTo>
                    <a:pt x="2899" y="22"/>
                    <a:pt x="2832" y="0"/>
                    <a:pt x="2757" y="0"/>
                  </a:cubicBezTo>
                  <a:cubicBezTo>
                    <a:pt x="2441" y="0"/>
                    <a:pt x="1965" y="384"/>
                    <a:pt x="1489" y="384"/>
                  </a:cubicBezTo>
                  <a:cubicBezTo>
                    <a:pt x="1241" y="384"/>
                    <a:pt x="625" y="0"/>
                    <a:pt x="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7"/>
            <p:cNvSpPr/>
            <p:nvPr/>
          </p:nvSpPr>
          <p:spPr>
            <a:xfrm>
              <a:off x="6884800" y="4376875"/>
              <a:ext cx="21000" cy="9625"/>
            </a:xfrm>
            <a:custGeom>
              <a:avLst/>
              <a:gdLst/>
              <a:ahLst/>
              <a:cxnLst/>
              <a:rect l="l" t="t" r="r" b="b"/>
              <a:pathLst>
                <a:path w="840" h="385" extrusionOk="0">
                  <a:moveTo>
                    <a:pt x="370" y="0"/>
                  </a:moveTo>
                  <a:cubicBezTo>
                    <a:pt x="153" y="0"/>
                    <a:pt x="1" y="384"/>
                    <a:pt x="249" y="384"/>
                  </a:cubicBezTo>
                  <a:cubicBezTo>
                    <a:pt x="249" y="384"/>
                    <a:pt x="839" y="384"/>
                    <a:pt x="532" y="77"/>
                  </a:cubicBezTo>
                  <a:cubicBezTo>
                    <a:pt x="477" y="22"/>
                    <a:pt x="422" y="0"/>
                    <a:pt x="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7"/>
            <p:cNvSpPr/>
            <p:nvPr/>
          </p:nvSpPr>
          <p:spPr>
            <a:xfrm>
              <a:off x="6861475" y="4229200"/>
              <a:ext cx="162450" cy="147150"/>
            </a:xfrm>
            <a:custGeom>
              <a:avLst/>
              <a:gdLst/>
              <a:ahLst/>
              <a:cxnLst/>
              <a:rect l="l" t="t" r="r" b="b"/>
              <a:pathLst>
                <a:path w="6498" h="5886" extrusionOk="0">
                  <a:moveTo>
                    <a:pt x="4893" y="0"/>
                  </a:moveTo>
                  <a:cubicBezTo>
                    <a:pt x="4836" y="0"/>
                    <a:pt x="4781" y="22"/>
                    <a:pt x="4726" y="77"/>
                  </a:cubicBezTo>
                  <a:cubicBezTo>
                    <a:pt x="4419" y="384"/>
                    <a:pt x="4726" y="384"/>
                    <a:pt x="4419" y="668"/>
                  </a:cubicBezTo>
                  <a:cubicBezTo>
                    <a:pt x="4135" y="975"/>
                    <a:pt x="4135" y="1259"/>
                    <a:pt x="3828" y="1849"/>
                  </a:cubicBezTo>
                  <a:cubicBezTo>
                    <a:pt x="3237" y="2440"/>
                    <a:pt x="1772" y="3031"/>
                    <a:pt x="1465" y="3338"/>
                  </a:cubicBezTo>
                  <a:cubicBezTo>
                    <a:pt x="1182" y="3621"/>
                    <a:pt x="591" y="3928"/>
                    <a:pt x="591" y="4212"/>
                  </a:cubicBezTo>
                  <a:cubicBezTo>
                    <a:pt x="591" y="4519"/>
                    <a:pt x="0" y="4803"/>
                    <a:pt x="284" y="5110"/>
                  </a:cubicBezTo>
                  <a:cubicBezTo>
                    <a:pt x="437" y="5252"/>
                    <a:pt x="585" y="5252"/>
                    <a:pt x="733" y="5252"/>
                  </a:cubicBezTo>
                  <a:cubicBezTo>
                    <a:pt x="880" y="5252"/>
                    <a:pt x="1028" y="5252"/>
                    <a:pt x="1182" y="5393"/>
                  </a:cubicBezTo>
                  <a:cubicBezTo>
                    <a:pt x="1182" y="5547"/>
                    <a:pt x="1253" y="5547"/>
                    <a:pt x="1362" y="5547"/>
                  </a:cubicBezTo>
                  <a:cubicBezTo>
                    <a:pt x="1471" y="5547"/>
                    <a:pt x="1619" y="5547"/>
                    <a:pt x="1772" y="5701"/>
                  </a:cubicBezTo>
                  <a:cubicBezTo>
                    <a:pt x="1772" y="5817"/>
                    <a:pt x="1871" y="5885"/>
                    <a:pt x="2029" y="5885"/>
                  </a:cubicBezTo>
                  <a:cubicBezTo>
                    <a:pt x="2256" y="5885"/>
                    <a:pt x="2605" y="5742"/>
                    <a:pt x="2954" y="5393"/>
                  </a:cubicBezTo>
                  <a:cubicBezTo>
                    <a:pt x="3544" y="4803"/>
                    <a:pt x="3237" y="4519"/>
                    <a:pt x="3544" y="4519"/>
                  </a:cubicBezTo>
                  <a:cubicBezTo>
                    <a:pt x="3828" y="4212"/>
                    <a:pt x="3828" y="3928"/>
                    <a:pt x="4135" y="3621"/>
                  </a:cubicBezTo>
                  <a:cubicBezTo>
                    <a:pt x="4135" y="3338"/>
                    <a:pt x="4135" y="3031"/>
                    <a:pt x="5009" y="3031"/>
                  </a:cubicBezTo>
                  <a:cubicBezTo>
                    <a:pt x="5600" y="3031"/>
                    <a:pt x="5316" y="3031"/>
                    <a:pt x="5009" y="2747"/>
                  </a:cubicBezTo>
                  <a:cubicBezTo>
                    <a:pt x="5009" y="2440"/>
                    <a:pt x="5600" y="2156"/>
                    <a:pt x="5600" y="1849"/>
                  </a:cubicBezTo>
                  <a:cubicBezTo>
                    <a:pt x="5600" y="1566"/>
                    <a:pt x="6498" y="1259"/>
                    <a:pt x="6191" y="975"/>
                  </a:cubicBezTo>
                  <a:cubicBezTo>
                    <a:pt x="6191" y="668"/>
                    <a:pt x="6498" y="384"/>
                    <a:pt x="6191" y="77"/>
                  </a:cubicBezTo>
                  <a:cubicBezTo>
                    <a:pt x="5907" y="77"/>
                    <a:pt x="5907" y="384"/>
                    <a:pt x="5600" y="384"/>
                  </a:cubicBezTo>
                  <a:cubicBezTo>
                    <a:pt x="5371" y="384"/>
                    <a:pt x="5127" y="0"/>
                    <a:pt x="4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7"/>
            <p:cNvSpPr/>
            <p:nvPr/>
          </p:nvSpPr>
          <p:spPr>
            <a:xfrm>
              <a:off x="6994375" y="4091125"/>
              <a:ext cx="113750" cy="158200"/>
            </a:xfrm>
            <a:custGeom>
              <a:avLst/>
              <a:gdLst/>
              <a:ahLst/>
              <a:cxnLst/>
              <a:rect l="l" t="t" r="r" b="b"/>
              <a:pathLst>
                <a:path w="4550" h="6328" extrusionOk="0">
                  <a:moveTo>
                    <a:pt x="284" y="1"/>
                  </a:moveTo>
                  <a:cubicBezTo>
                    <a:pt x="0" y="1"/>
                    <a:pt x="284" y="591"/>
                    <a:pt x="591" y="875"/>
                  </a:cubicBezTo>
                  <a:cubicBezTo>
                    <a:pt x="591" y="1182"/>
                    <a:pt x="1182" y="1182"/>
                    <a:pt x="875" y="1465"/>
                  </a:cubicBezTo>
                  <a:cubicBezTo>
                    <a:pt x="875" y="1465"/>
                    <a:pt x="1182" y="2056"/>
                    <a:pt x="1465" y="2056"/>
                  </a:cubicBezTo>
                  <a:cubicBezTo>
                    <a:pt x="1772" y="2056"/>
                    <a:pt x="1465" y="2647"/>
                    <a:pt x="1465" y="3237"/>
                  </a:cubicBezTo>
                  <a:cubicBezTo>
                    <a:pt x="1465" y="3828"/>
                    <a:pt x="875" y="3545"/>
                    <a:pt x="591" y="3828"/>
                  </a:cubicBezTo>
                  <a:cubicBezTo>
                    <a:pt x="591" y="4135"/>
                    <a:pt x="1465" y="4419"/>
                    <a:pt x="1772" y="5010"/>
                  </a:cubicBezTo>
                  <a:cubicBezTo>
                    <a:pt x="2056" y="5317"/>
                    <a:pt x="1465" y="5907"/>
                    <a:pt x="1465" y="6191"/>
                  </a:cubicBezTo>
                  <a:cubicBezTo>
                    <a:pt x="1465" y="6191"/>
                    <a:pt x="1602" y="6327"/>
                    <a:pt x="1868" y="6327"/>
                  </a:cubicBezTo>
                  <a:cubicBezTo>
                    <a:pt x="2001" y="6327"/>
                    <a:pt x="2166" y="6293"/>
                    <a:pt x="2363" y="6191"/>
                  </a:cubicBezTo>
                  <a:cubicBezTo>
                    <a:pt x="2647" y="6191"/>
                    <a:pt x="2954" y="5317"/>
                    <a:pt x="3237" y="5010"/>
                  </a:cubicBezTo>
                  <a:cubicBezTo>
                    <a:pt x="3545" y="4726"/>
                    <a:pt x="3237" y="4419"/>
                    <a:pt x="3237" y="4135"/>
                  </a:cubicBezTo>
                  <a:lnTo>
                    <a:pt x="3828" y="4135"/>
                  </a:lnTo>
                  <a:cubicBezTo>
                    <a:pt x="4135" y="4135"/>
                    <a:pt x="4135" y="3545"/>
                    <a:pt x="4135" y="3545"/>
                  </a:cubicBezTo>
                  <a:cubicBezTo>
                    <a:pt x="4419" y="3545"/>
                    <a:pt x="4419" y="3237"/>
                    <a:pt x="4419" y="2954"/>
                  </a:cubicBezTo>
                  <a:cubicBezTo>
                    <a:pt x="4550" y="2702"/>
                    <a:pt x="4462" y="2609"/>
                    <a:pt x="4318" y="2609"/>
                  </a:cubicBezTo>
                  <a:cubicBezTo>
                    <a:pt x="4124" y="2609"/>
                    <a:pt x="3828" y="2778"/>
                    <a:pt x="3828" y="2954"/>
                  </a:cubicBezTo>
                  <a:cubicBezTo>
                    <a:pt x="3734" y="3048"/>
                    <a:pt x="3636" y="3080"/>
                    <a:pt x="3538" y="3080"/>
                  </a:cubicBezTo>
                  <a:cubicBezTo>
                    <a:pt x="3342" y="3080"/>
                    <a:pt x="3143" y="2954"/>
                    <a:pt x="2954" y="2954"/>
                  </a:cubicBezTo>
                  <a:cubicBezTo>
                    <a:pt x="2647" y="2954"/>
                    <a:pt x="2363" y="2647"/>
                    <a:pt x="2363" y="2363"/>
                  </a:cubicBezTo>
                  <a:cubicBezTo>
                    <a:pt x="2363" y="2056"/>
                    <a:pt x="2363" y="1773"/>
                    <a:pt x="2056" y="1773"/>
                  </a:cubicBezTo>
                  <a:cubicBezTo>
                    <a:pt x="1772" y="1773"/>
                    <a:pt x="2363" y="2056"/>
                    <a:pt x="2056" y="2056"/>
                  </a:cubicBezTo>
                  <a:cubicBezTo>
                    <a:pt x="2056" y="2159"/>
                    <a:pt x="2056" y="2193"/>
                    <a:pt x="2046" y="2193"/>
                  </a:cubicBezTo>
                  <a:cubicBezTo>
                    <a:pt x="2025" y="2193"/>
                    <a:pt x="1962" y="2056"/>
                    <a:pt x="1772" y="2056"/>
                  </a:cubicBezTo>
                  <a:cubicBezTo>
                    <a:pt x="1772" y="2056"/>
                    <a:pt x="1465" y="1773"/>
                    <a:pt x="1465" y="1465"/>
                  </a:cubicBezTo>
                  <a:cubicBezTo>
                    <a:pt x="1465" y="1182"/>
                    <a:pt x="1182" y="1182"/>
                    <a:pt x="1182" y="591"/>
                  </a:cubicBezTo>
                  <a:cubicBezTo>
                    <a:pt x="1182" y="284"/>
                    <a:pt x="591"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7"/>
            <p:cNvSpPr/>
            <p:nvPr/>
          </p:nvSpPr>
          <p:spPr>
            <a:xfrm>
              <a:off x="7082975" y="3722475"/>
              <a:ext cx="29550" cy="12350"/>
            </a:xfrm>
            <a:custGeom>
              <a:avLst/>
              <a:gdLst/>
              <a:ahLst/>
              <a:cxnLst/>
              <a:rect l="l" t="t" r="r" b="b"/>
              <a:pathLst>
                <a:path w="1182" h="494" extrusionOk="0">
                  <a:moveTo>
                    <a:pt x="876" y="1"/>
                  </a:moveTo>
                  <a:cubicBezTo>
                    <a:pt x="526" y="1"/>
                    <a:pt x="1" y="263"/>
                    <a:pt x="1" y="263"/>
                  </a:cubicBezTo>
                  <a:cubicBezTo>
                    <a:pt x="142" y="417"/>
                    <a:pt x="438" y="493"/>
                    <a:pt x="698" y="493"/>
                  </a:cubicBezTo>
                  <a:cubicBezTo>
                    <a:pt x="957" y="493"/>
                    <a:pt x="1182" y="417"/>
                    <a:pt x="1182" y="263"/>
                  </a:cubicBezTo>
                  <a:cubicBezTo>
                    <a:pt x="1182" y="66"/>
                    <a:pt x="1051"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7"/>
            <p:cNvSpPr/>
            <p:nvPr/>
          </p:nvSpPr>
          <p:spPr>
            <a:xfrm>
              <a:off x="7106325" y="3697575"/>
              <a:ext cx="28075" cy="12550"/>
            </a:xfrm>
            <a:custGeom>
              <a:avLst/>
              <a:gdLst/>
              <a:ahLst/>
              <a:cxnLst/>
              <a:rect l="l" t="t" r="r" b="b"/>
              <a:pathLst>
                <a:path w="1123" h="502" extrusionOk="0">
                  <a:moveTo>
                    <a:pt x="1009" y="1"/>
                  </a:moveTo>
                  <a:cubicBezTo>
                    <a:pt x="721" y="1"/>
                    <a:pt x="0" y="385"/>
                    <a:pt x="248" y="385"/>
                  </a:cubicBezTo>
                  <a:cubicBezTo>
                    <a:pt x="330" y="467"/>
                    <a:pt x="438" y="502"/>
                    <a:pt x="551" y="502"/>
                  </a:cubicBezTo>
                  <a:cubicBezTo>
                    <a:pt x="825" y="502"/>
                    <a:pt x="1122" y="296"/>
                    <a:pt x="1122" y="78"/>
                  </a:cubicBezTo>
                  <a:cubicBezTo>
                    <a:pt x="1122" y="23"/>
                    <a:pt x="1078"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7"/>
            <p:cNvSpPr/>
            <p:nvPr/>
          </p:nvSpPr>
          <p:spPr>
            <a:xfrm>
              <a:off x="6339975" y="1504675"/>
              <a:ext cx="26525" cy="14425"/>
            </a:xfrm>
            <a:custGeom>
              <a:avLst/>
              <a:gdLst/>
              <a:ahLst/>
              <a:cxnLst/>
              <a:rect l="l" t="t" r="r" b="b"/>
              <a:pathLst>
                <a:path w="1061" h="577" extrusionOk="0">
                  <a:moveTo>
                    <a:pt x="936" y="1"/>
                  </a:moveTo>
                  <a:cubicBezTo>
                    <a:pt x="648" y="1"/>
                    <a:pt x="1" y="373"/>
                    <a:pt x="470" y="373"/>
                  </a:cubicBezTo>
                  <a:cubicBezTo>
                    <a:pt x="470" y="501"/>
                    <a:pt x="573" y="576"/>
                    <a:pt x="694" y="576"/>
                  </a:cubicBezTo>
                  <a:cubicBezTo>
                    <a:pt x="861" y="576"/>
                    <a:pt x="1060" y="432"/>
                    <a:pt x="1060" y="89"/>
                  </a:cubicBezTo>
                  <a:cubicBezTo>
                    <a:pt x="1060" y="26"/>
                    <a:pt x="1010" y="1"/>
                    <a:pt x="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7"/>
            <p:cNvSpPr/>
            <p:nvPr/>
          </p:nvSpPr>
          <p:spPr>
            <a:xfrm>
              <a:off x="5524750" y="1289550"/>
              <a:ext cx="132925" cy="64225"/>
            </a:xfrm>
            <a:custGeom>
              <a:avLst/>
              <a:gdLst/>
              <a:ahLst/>
              <a:cxnLst/>
              <a:rect l="l" t="t" r="r" b="b"/>
              <a:pathLst>
                <a:path w="5317" h="2569" extrusionOk="0">
                  <a:moveTo>
                    <a:pt x="2842" y="1"/>
                  </a:moveTo>
                  <a:cubicBezTo>
                    <a:pt x="2744" y="1"/>
                    <a:pt x="2670" y="35"/>
                    <a:pt x="2670" y="118"/>
                  </a:cubicBezTo>
                  <a:cubicBezTo>
                    <a:pt x="2670" y="271"/>
                    <a:pt x="2446" y="271"/>
                    <a:pt x="2221" y="271"/>
                  </a:cubicBezTo>
                  <a:cubicBezTo>
                    <a:pt x="1997" y="271"/>
                    <a:pt x="1772" y="271"/>
                    <a:pt x="1772" y="425"/>
                  </a:cubicBezTo>
                  <a:cubicBezTo>
                    <a:pt x="1772" y="708"/>
                    <a:pt x="1489" y="708"/>
                    <a:pt x="1489" y="1015"/>
                  </a:cubicBezTo>
                  <a:cubicBezTo>
                    <a:pt x="1551" y="1077"/>
                    <a:pt x="1571" y="1097"/>
                    <a:pt x="1562" y="1097"/>
                  </a:cubicBezTo>
                  <a:cubicBezTo>
                    <a:pt x="1545" y="1097"/>
                    <a:pt x="1422" y="1024"/>
                    <a:pt x="1277" y="1024"/>
                  </a:cubicBezTo>
                  <a:cubicBezTo>
                    <a:pt x="1148" y="1024"/>
                    <a:pt x="1002" y="1082"/>
                    <a:pt x="898" y="1299"/>
                  </a:cubicBezTo>
                  <a:cubicBezTo>
                    <a:pt x="898" y="1890"/>
                    <a:pt x="0" y="2480"/>
                    <a:pt x="591" y="2480"/>
                  </a:cubicBezTo>
                  <a:cubicBezTo>
                    <a:pt x="654" y="2544"/>
                    <a:pt x="742" y="2569"/>
                    <a:pt x="849" y="2569"/>
                  </a:cubicBezTo>
                  <a:cubicBezTo>
                    <a:pt x="1260" y="2569"/>
                    <a:pt x="1958" y="2197"/>
                    <a:pt x="2670" y="2197"/>
                  </a:cubicBezTo>
                  <a:cubicBezTo>
                    <a:pt x="2775" y="2247"/>
                    <a:pt x="2927" y="2270"/>
                    <a:pt x="3105" y="2270"/>
                  </a:cubicBezTo>
                  <a:cubicBezTo>
                    <a:pt x="3928" y="2270"/>
                    <a:pt x="5317" y="1784"/>
                    <a:pt x="5317" y="1299"/>
                  </a:cubicBezTo>
                  <a:cubicBezTo>
                    <a:pt x="5317" y="1015"/>
                    <a:pt x="4442" y="1015"/>
                    <a:pt x="4135" y="708"/>
                  </a:cubicBezTo>
                  <a:cubicBezTo>
                    <a:pt x="4053" y="626"/>
                    <a:pt x="3945" y="591"/>
                    <a:pt x="3832" y="591"/>
                  </a:cubicBezTo>
                  <a:cubicBezTo>
                    <a:pt x="3558" y="591"/>
                    <a:pt x="3261" y="797"/>
                    <a:pt x="3261" y="1015"/>
                  </a:cubicBezTo>
                  <a:cubicBezTo>
                    <a:pt x="3179" y="1091"/>
                    <a:pt x="3099" y="1126"/>
                    <a:pt x="3037" y="1126"/>
                  </a:cubicBezTo>
                  <a:cubicBezTo>
                    <a:pt x="2865" y="1126"/>
                    <a:pt x="2828" y="858"/>
                    <a:pt x="3261" y="425"/>
                  </a:cubicBezTo>
                  <a:cubicBezTo>
                    <a:pt x="3462" y="207"/>
                    <a:pt x="3080" y="1"/>
                    <a:pt x="2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7"/>
            <p:cNvSpPr/>
            <p:nvPr/>
          </p:nvSpPr>
          <p:spPr>
            <a:xfrm>
              <a:off x="6351700" y="1521650"/>
              <a:ext cx="73875" cy="29575"/>
            </a:xfrm>
            <a:custGeom>
              <a:avLst/>
              <a:gdLst/>
              <a:ahLst/>
              <a:cxnLst/>
              <a:rect l="l" t="t" r="r" b="b"/>
              <a:pathLst>
                <a:path w="2955" h="1183" extrusionOk="0">
                  <a:moveTo>
                    <a:pt x="1489" y="1"/>
                  </a:moveTo>
                  <a:cubicBezTo>
                    <a:pt x="591" y="1"/>
                    <a:pt x="1" y="592"/>
                    <a:pt x="1" y="592"/>
                  </a:cubicBezTo>
                  <a:cubicBezTo>
                    <a:pt x="308" y="875"/>
                    <a:pt x="2080" y="1182"/>
                    <a:pt x="2364" y="1182"/>
                  </a:cubicBezTo>
                  <a:cubicBezTo>
                    <a:pt x="2954" y="875"/>
                    <a:pt x="2080" y="284"/>
                    <a:pt x="1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7"/>
            <p:cNvSpPr/>
            <p:nvPr/>
          </p:nvSpPr>
          <p:spPr>
            <a:xfrm>
              <a:off x="6270775" y="1425375"/>
              <a:ext cx="177250" cy="62500"/>
            </a:xfrm>
            <a:custGeom>
              <a:avLst/>
              <a:gdLst/>
              <a:ahLst/>
              <a:cxnLst/>
              <a:rect l="l" t="t" r="r" b="b"/>
              <a:pathLst>
                <a:path w="7090" h="2500" extrusionOk="0">
                  <a:moveTo>
                    <a:pt x="2056" y="1"/>
                  </a:moveTo>
                  <a:cubicBezTo>
                    <a:pt x="1773" y="1"/>
                    <a:pt x="1" y="1489"/>
                    <a:pt x="875" y="2080"/>
                  </a:cubicBezTo>
                  <a:cubicBezTo>
                    <a:pt x="1182" y="2080"/>
                    <a:pt x="1182" y="2363"/>
                    <a:pt x="1466" y="2363"/>
                  </a:cubicBezTo>
                  <a:cubicBezTo>
                    <a:pt x="1568" y="2466"/>
                    <a:pt x="1702" y="2500"/>
                    <a:pt x="1846" y="2500"/>
                  </a:cubicBezTo>
                  <a:cubicBezTo>
                    <a:pt x="2133" y="2500"/>
                    <a:pt x="2458" y="2363"/>
                    <a:pt x="2647" y="2363"/>
                  </a:cubicBezTo>
                  <a:cubicBezTo>
                    <a:pt x="2710" y="2305"/>
                    <a:pt x="2760" y="2284"/>
                    <a:pt x="2802" y="2284"/>
                  </a:cubicBezTo>
                  <a:cubicBezTo>
                    <a:pt x="2921" y="2284"/>
                    <a:pt x="2978" y="2455"/>
                    <a:pt x="3087" y="2455"/>
                  </a:cubicBezTo>
                  <a:cubicBezTo>
                    <a:pt x="3128" y="2455"/>
                    <a:pt x="3176" y="2430"/>
                    <a:pt x="3238" y="2363"/>
                  </a:cubicBezTo>
                  <a:cubicBezTo>
                    <a:pt x="3435" y="2269"/>
                    <a:pt x="3632" y="2237"/>
                    <a:pt x="3818" y="2237"/>
                  </a:cubicBezTo>
                  <a:cubicBezTo>
                    <a:pt x="4191" y="2237"/>
                    <a:pt x="4522" y="2363"/>
                    <a:pt x="4726" y="2363"/>
                  </a:cubicBezTo>
                  <a:cubicBezTo>
                    <a:pt x="5317" y="2363"/>
                    <a:pt x="4726" y="1773"/>
                    <a:pt x="4726" y="1489"/>
                  </a:cubicBezTo>
                  <a:cubicBezTo>
                    <a:pt x="4726" y="1336"/>
                    <a:pt x="4874" y="1259"/>
                    <a:pt x="4983" y="1259"/>
                  </a:cubicBezTo>
                  <a:cubicBezTo>
                    <a:pt x="5093" y="1259"/>
                    <a:pt x="5163" y="1336"/>
                    <a:pt x="5010" y="1489"/>
                  </a:cubicBezTo>
                  <a:cubicBezTo>
                    <a:pt x="5010" y="1773"/>
                    <a:pt x="5317" y="2363"/>
                    <a:pt x="6191" y="2363"/>
                  </a:cubicBezTo>
                  <a:cubicBezTo>
                    <a:pt x="6782" y="2080"/>
                    <a:pt x="6498" y="1773"/>
                    <a:pt x="6782" y="1489"/>
                  </a:cubicBezTo>
                  <a:cubicBezTo>
                    <a:pt x="7089" y="1489"/>
                    <a:pt x="7089" y="1182"/>
                    <a:pt x="6498" y="899"/>
                  </a:cubicBezTo>
                  <a:cubicBezTo>
                    <a:pt x="6203" y="745"/>
                    <a:pt x="5908" y="745"/>
                    <a:pt x="5612" y="745"/>
                  </a:cubicBezTo>
                  <a:cubicBezTo>
                    <a:pt x="5317" y="745"/>
                    <a:pt x="5022" y="745"/>
                    <a:pt x="4726" y="591"/>
                  </a:cubicBezTo>
                  <a:cubicBezTo>
                    <a:pt x="4601" y="475"/>
                    <a:pt x="4427" y="407"/>
                    <a:pt x="4267" y="407"/>
                  </a:cubicBezTo>
                  <a:cubicBezTo>
                    <a:pt x="4035" y="407"/>
                    <a:pt x="3828" y="550"/>
                    <a:pt x="3828" y="899"/>
                  </a:cubicBezTo>
                  <a:cubicBezTo>
                    <a:pt x="3790" y="937"/>
                    <a:pt x="3740" y="954"/>
                    <a:pt x="3681" y="954"/>
                  </a:cubicBezTo>
                  <a:cubicBezTo>
                    <a:pt x="3306" y="954"/>
                    <a:pt x="2567" y="266"/>
                    <a:pt x="2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7"/>
            <p:cNvSpPr/>
            <p:nvPr/>
          </p:nvSpPr>
          <p:spPr>
            <a:xfrm>
              <a:off x="7113475" y="1615950"/>
              <a:ext cx="87650" cy="23875"/>
            </a:xfrm>
            <a:custGeom>
              <a:avLst/>
              <a:gdLst/>
              <a:ahLst/>
              <a:cxnLst/>
              <a:rect l="l" t="t" r="r" b="b"/>
              <a:pathLst>
                <a:path w="3506" h="955" extrusionOk="0">
                  <a:moveTo>
                    <a:pt x="1845" y="1"/>
                  </a:moveTo>
                  <a:cubicBezTo>
                    <a:pt x="848" y="1"/>
                    <a:pt x="1" y="689"/>
                    <a:pt x="245" y="954"/>
                  </a:cubicBezTo>
                  <a:cubicBezTo>
                    <a:pt x="639" y="954"/>
                    <a:pt x="907" y="818"/>
                    <a:pt x="1126" y="818"/>
                  </a:cubicBezTo>
                  <a:cubicBezTo>
                    <a:pt x="1235" y="818"/>
                    <a:pt x="1332" y="852"/>
                    <a:pt x="1427" y="954"/>
                  </a:cubicBezTo>
                  <a:cubicBezTo>
                    <a:pt x="1734" y="954"/>
                    <a:pt x="2915" y="647"/>
                    <a:pt x="3199" y="647"/>
                  </a:cubicBezTo>
                  <a:cubicBezTo>
                    <a:pt x="3506" y="647"/>
                    <a:pt x="3199" y="57"/>
                    <a:pt x="2325" y="57"/>
                  </a:cubicBezTo>
                  <a:cubicBezTo>
                    <a:pt x="2164" y="18"/>
                    <a:pt x="2003" y="1"/>
                    <a:pt x="1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7"/>
            <p:cNvSpPr/>
            <p:nvPr/>
          </p:nvSpPr>
          <p:spPr>
            <a:xfrm>
              <a:off x="4480125" y="1222900"/>
              <a:ext cx="67650" cy="19150"/>
            </a:xfrm>
            <a:custGeom>
              <a:avLst/>
              <a:gdLst/>
              <a:ahLst/>
              <a:cxnLst/>
              <a:rect l="l" t="t" r="r" b="b"/>
              <a:pathLst>
                <a:path w="2706" h="766" extrusionOk="0">
                  <a:moveTo>
                    <a:pt x="1831" y="1"/>
                  </a:moveTo>
                  <a:cubicBezTo>
                    <a:pt x="1624" y="1"/>
                    <a:pt x="1430" y="35"/>
                    <a:pt x="1335" y="137"/>
                  </a:cubicBezTo>
                  <a:cubicBezTo>
                    <a:pt x="1040" y="279"/>
                    <a:pt x="668" y="279"/>
                    <a:pt x="408" y="279"/>
                  </a:cubicBezTo>
                  <a:cubicBezTo>
                    <a:pt x="148" y="279"/>
                    <a:pt x="0" y="279"/>
                    <a:pt x="154" y="421"/>
                  </a:cubicBezTo>
                  <a:cubicBezTo>
                    <a:pt x="154" y="597"/>
                    <a:pt x="348" y="766"/>
                    <a:pt x="626" y="766"/>
                  </a:cubicBezTo>
                  <a:cubicBezTo>
                    <a:pt x="832" y="766"/>
                    <a:pt x="1084" y="673"/>
                    <a:pt x="1335" y="421"/>
                  </a:cubicBezTo>
                  <a:cubicBezTo>
                    <a:pt x="1631" y="279"/>
                    <a:pt x="1926" y="279"/>
                    <a:pt x="2147" y="279"/>
                  </a:cubicBezTo>
                  <a:cubicBezTo>
                    <a:pt x="2369" y="279"/>
                    <a:pt x="2517" y="279"/>
                    <a:pt x="2517" y="137"/>
                  </a:cubicBezTo>
                  <a:cubicBezTo>
                    <a:pt x="2706" y="137"/>
                    <a:pt x="2244" y="1"/>
                    <a:pt x="1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7"/>
            <p:cNvSpPr/>
            <p:nvPr/>
          </p:nvSpPr>
          <p:spPr>
            <a:xfrm>
              <a:off x="5150675" y="1551975"/>
              <a:ext cx="19675" cy="14000"/>
            </a:xfrm>
            <a:custGeom>
              <a:avLst/>
              <a:gdLst/>
              <a:ahLst/>
              <a:cxnLst/>
              <a:rect l="l" t="t" r="r" b="b"/>
              <a:pathLst>
                <a:path w="787" h="560" extrusionOk="0">
                  <a:moveTo>
                    <a:pt x="471" y="0"/>
                  </a:moveTo>
                  <a:cubicBezTo>
                    <a:pt x="222" y="0"/>
                    <a:pt x="0" y="348"/>
                    <a:pt x="196" y="560"/>
                  </a:cubicBezTo>
                  <a:cubicBezTo>
                    <a:pt x="503" y="560"/>
                    <a:pt x="787" y="560"/>
                    <a:pt x="787" y="253"/>
                  </a:cubicBezTo>
                  <a:cubicBezTo>
                    <a:pt x="699" y="70"/>
                    <a:pt x="582" y="0"/>
                    <a:pt x="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7"/>
            <p:cNvSpPr/>
            <p:nvPr/>
          </p:nvSpPr>
          <p:spPr>
            <a:xfrm>
              <a:off x="4978375" y="1536425"/>
              <a:ext cx="37225" cy="14800"/>
            </a:xfrm>
            <a:custGeom>
              <a:avLst/>
              <a:gdLst/>
              <a:ahLst/>
              <a:cxnLst/>
              <a:rect l="l" t="t" r="r" b="b"/>
              <a:pathLst>
                <a:path w="1489" h="592" extrusionOk="0">
                  <a:moveTo>
                    <a:pt x="591" y="1"/>
                  </a:moveTo>
                  <a:cubicBezTo>
                    <a:pt x="0" y="1"/>
                    <a:pt x="0" y="591"/>
                    <a:pt x="0" y="591"/>
                  </a:cubicBezTo>
                  <a:cubicBezTo>
                    <a:pt x="307" y="591"/>
                    <a:pt x="1181" y="591"/>
                    <a:pt x="1489" y="284"/>
                  </a:cubicBezTo>
                  <a:cubicBezTo>
                    <a:pt x="1489" y="284"/>
                    <a:pt x="898" y="1"/>
                    <a:pt x="5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7"/>
            <p:cNvSpPr/>
            <p:nvPr/>
          </p:nvSpPr>
          <p:spPr>
            <a:xfrm>
              <a:off x="4531050" y="1682000"/>
              <a:ext cx="56300" cy="29100"/>
            </a:xfrm>
            <a:custGeom>
              <a:avLst/>
              <a:gdLst/>
              <a:ahLst/>
              <a:cxnLst/>
              <a:rect l="l" t="t" r="r" b="b"/>
              <a:pathLst>
                <a:path w="2252" h="1164" extrusionOk="0">
                  <a:moveTo>
                    <a:pt x="1001" y="0"/>
                  </a:moveTo>
                  <a:cubicBezTo>
                    <a:pt x="485" y="0"/>
                    <a:pt x="1" y="480"/>
                    <a:pt x="480" y="959"/>
                  </a:cubicBezTo>
                  <a:cubicBezTo>
                    <a:pt x="629" y="1108"/>
                    <a:pt x="778" y="1164"/>
                    <a:pt x="922" y="1164"/>
                  </a:cubicBezTo>
                  <a:cubicBezTo>
                    <a:pt x="1349" y="1164"/>
                    <a:pt x="1733" y="675"/>
                    <a:pt x="1945" y="675"/>
                  </a:cubicBezTo>
                  <a:cubicBezTo>
                    <a:pt x="2252" y="368"/>
                    <a:pt x="1661" y="84"/>
                    <a:pt x="1354" y="84"/>
                  </a:cubicBezTo>
                  <a:cubicBezTo>
                    <a:pt x="1242" y="26"/>
                    <a:pt x="1121"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7"/>
            <p:cNvSpPr/>
            <p:nvPr/>
          </p:nvSpPr>
          <p:spPr>
            <a:xfrm>
              <a:off x="5364575" y="1208350"/>
              <a:ext cx="34975" cy="10325"/>
            </a:xfrm>
            <a:custGeom>
              <a:avLst/>
              <a:gdLst/>
              <a:ahLst/>
              <a:cxnLst/>
              <a:rect l="l" t="t" r="r" b="b"/>
              <a:pathLst>
                <a:path w="1399" h="413" extrusionOk="0">
                  <a:moveTo>
                    <a:pt x="1094" y="1"/>
                  </a:moveTo>
                  <a:cubicBezTo>
                    <a:pt x="676" y="1"/>
                    <a:pt x="1" y="212"/>
                    <a:pt x="217" y="412"/>
                  </a:cubicBezTo>
                  <a:cubicBezTo>
                    <a:pt x="501" y="412"/>
                    <a:pt x="1398" y="412"/>
                    <a:pt x="1398" y="129"/>
                  </a:cubicBezTo>
                  <a:cubicBezTo>
                    <a:pt x="1398" y="38"/>
                    <a:pt x="1269" y="1"/>
                    <a:pt x="1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7"/>
            <p:cNvSpPr/>
            <p:nvPr/>
          </p:nvSpPr>
          <p:spPr>
            <a:xfrm>
              <a:off x="4764525" y="1213325"/>
              <a:ext cx="66200" cy="29700"/>
            </a:xfrm>
            <a:custGeom>
              <a:avLst/>
              <a:gdLst/>
              <a:ahLst/>
              <a:cxnLst/>
              <a:rect l="l" t="t" r="r" b="b"/>
              <a:pathLst>
                <a:path w="2648" h="1188" extrusionOk="0">
                  <a:moveTo>
                    <a:pt x="1466" y="0"/>
                  </a:moveTo>
                  <a:cubicBezTo>
                    <a:pt x="1170" y="0"/>
                    <a:pt x="875" y="71"/>
                    <a:pt x="875" y="213"/>
                  </a:cubicBezTo>
                  <a:cubicBezTo>
                    <a:pt x="875" y="520"/>
                    <a:pt x="1" y="804"/>
                    <a:pt x="284" y="1111"/>
                  </a:cubicBezTo>
                  <a:cubicBezTo>
                    <a:pt x="399" y="1166"/>
                    <a:pt x="547" y="1188"/>
                    <a:pt x="711" y="1188"/>
                  </a:cubicBezTo>
                  <a:cubicBezTo>
                    <a:pt x="1396" y="1188"/>
                    <a:pt x="2364" y="804"/>
                    <a:pt x="2364" y="804"/>
                  </a:cubicBezTo>
                  <a:cubicBezTo>
                    <a:pt x="2647" y="520"/>
                    <a:pt x="2057" y="520"/>
                    <a:pt x="2057" y="213"/>
                  </a:cubicBezTo>
                  <a:cubicBezTo>
                    <a:pt x="2057" y="71"/>
                    <a:pt x="1761" y="0"/>
                    <a:pt x="1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7"/>
            <p:cNvSpPr/>
            <p:nvPr/>
          </p:nvSpPr>
          <p:spPr>
            <a:xfrm>
              <a:off x="4690700" y="1241075"/>
              <a:ext cx="73850" cy="20125"/>
            </a:xfrm>
            <a:custGeom>
              <a:avLst/>
              <a:gdLst/>
              <a:ahLst/>
              <a:cxnLst/>
              <a:rect l="l" t="t" r="r" b="b"/>
              <a:pathLst>
                <a:path w="2954" h="805" extrusionOk="0">
                  <a:moveTo>
                    <a:pt x="1465" y="1"/>
                  </a:moveTo>
                  <a:cubicBezTo>
                    <a:pt x="1465" y="285"/>
                    <a:pt x="1182" y="285"/>
                    <a:pt x="875" y="285"/>
                  </a:cubicBezTo>
                  <a:cubicBezTo>
                    <a:pt x="284" y="285"/>
                    <a:pt x="0" y="592"/>
                    <a:pt x="284" y="592"/>
                  </a:cubicBezTo>
                  <a:cubicBezTo>
                    <a:pt x="438" y="733"/>
                    <a:pt x="810" y="804"/>
                    <a:pt x="1179" y="804"/>
                  </a:cubicBezTo>
                  <a:cubicBezTo>
                    <a:pt x="1548" y="804"/>
                    <a:pt x="1914" y="733"/>
                    <a:pt x="2056" y="592"/>
                  </a:cubicBezTo>
                  <a:cubicBezTo>
                    <a:pt x="2210" y="438"/>
                    <a:pt x="2434" y="438"/>
                    <a:pt x="2620" y="438"/>
                  </a:cubicBezTo>
                  <a:cubicBezTo>
                    <a:pt x="2806" y="438"/>
                    <a:pt x="2954" y="438"/>
                    <a:pt x="2954" y="285"/>
                  </a:cubicBezTo>
                  <a:cubicBezTo>
                    <a:pt x="2954" y="1"/>
                    <a:pt x="1465"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7"/>
            <p:cNvSpPr/>
            <p:nvPr/>
          </p:nvSpPr>
          <p:spPr>
            <a:xfrm>
              <a:off x="4697800" y="1193375"/>
              <a:ext cx="66750" cy="18200"/>
            </a:xfrm>
            <a:custGeom>
              <a:avLst/>
              <a:gdLst/>
              <a:ahLst/>
              <a:cxnLst/>
              <a:rect l="l" t="t" r="r" b="b"/>
              <a:pathLst>
                <a:path w="2670" h="728" extrusionOk="0">
                  <a:moveTo>
                    <a:pt x="1993" y="0"/>
                  </a:moveTo>
                  <a:cubicBezTo>
                    <a:pt x="1580" y="0"/>
                    <a:pt x="992" y="137"/>
                    <a:pt x="1181" y="137"/>
                  </a:cubicBezTo>
                  <a:cubicBezTo>
                    <a:pt x="1181" y="420"/>
                    <a:pt x="0" y="420"/>
                    <a:pt x="0" y="420"/>
                  </a:cubicBezTo>
                  <a:cubicBezTo>
                    <a:pt x="0" y="420"/>
                    <a:pt x="307" y="728"/>
                    <a:pt x="898" y="728"/>
                  </a:cubicBezTo>
                  <a:cubicBezTo>
                    <a:pt x="1489" y="728"/>
                    <a:pt x="1489" y="420"/>
                    <a:pt x="1772" y="420"/>
                  </a:cubicBezTo>
                  <a:cubicBezTo>
                    <a:pt x="2079" y="420"/>
                    <a:pt x="2670" y="420"/>
                    <a:pt x="2363" y="137"/>
                  </a:cubicBezTo>
                  <a:cubicBezTo>
                    <a:pt x="2363" y="35"/>
                    <a:pt x="2200" y="0"/>
                    <a:pt x="1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7"/>
            <p:cNvSpPr/>
            <p:nvPr/>
          </p:nvSpPr>
          <p:spPr>
            <a:xfrm>
              <a:off x="4830700" y="1211550"/>
              <a:ext cx="59075" cy="17950"/>
            </a:xfrm>
            <a:custGeom>
              <a:avLst/>
              <a:gdLst/>
              <a:ahLst/>
              <a:cxnLst/>
              <a:rect l="l" t="t" r="r" b="b"/>
              <a:pathLst>
                <a:path w="2363" h="718" extrusionOk="0">
                  <a:moveTo>
                    <a:pt x="1772" y="1"/>
                  </a:moveTo>
                  <a:cubicBezTo>
                    <a:pt x="1489" y="1"/>
                    <a:pt x="1489" y="284"/>
                    <a:pt x="1182" y="284"/>
                  </a:cubicBezTo>
                  <a:cubicBezTo>
                    <a:pt x="898" y="284"/>
                    <a:pt x="0" y="284"/>
                    <a:pt x="307" y="591"/>
                  </a:cubicBezTo>
                  <a:cubicBezTo>
                    <a:pt x="307" y="686"/>
                    <a:pt x="404" y="717"/>
                    <a:pt x="545" y="717"/>
                  </a:cubicBezTo>
                  <a:cubicBezTo>
                    <a:pt x="827" y="717"/>
                    <a:pt x="1284" y="591"/>
                    <a:pt x="1489" y="591"/>
                  </a:cubicBezTo>
                  <a:cubicBezTo>
                    <a:pt x="2363" y="591"/>
                    <a:pt x="2363" y="1"/>
                    <a:pt x="17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7"/>
            <p:cNvSpPr/>
            <p:nvPr/>
          </p:nvSpPr>
          <p:spPr>
            <a:xfrm>
              <a:off x="4618925" y="1245250"/>
              <a:ext cx="34575" cy="10625"/>
            </a:xfrm>
            <a:custGeom>
              <a:avLst/>
              <a:gdLst/>
              <a:ahLst/>
              <a:cxnLst/>
              <a:rect l="l" t="t" r="r" b="b"/>
              <a:pathLst>
                <a:path w="1383" h="425" extrusionOk="0">
                  <a:moveTo>
                    <a:pt x="1091" y="1"/>
                  </a:moveTo>
                  <a:cubicBezTo>
                    <a:pt x="680" y="1"/>
                    <a:pt x="0" y="207"/>
                    <a:pt x="202" y="425"/>
                  </a:cubicBezTo>
                  <a:cubicBezTo>
                    <a:pt x="509" y="425"/>
                    <a:pt x="1383" y="425"/>
                    <a:pt x="1383" y="118"/>
                  </a:cubicBezTo>
                  <a:cubicBezTo>
                    <a:pt x="1383" y="35"/>
                    <a:pt x="1259" y="1"/>
                    <a:pt x="10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7"/>
            <p:cNvSpPr/>
            <p:nvPr/>
          </p:nvSpPr>
          <p:spPr>
            <a:xfrm>
              <a:off x="4520575" y="1216775"/>
              <a:ext cx="88625" cy="39100"/>
            </a:xfrm>
            <a:custGeom>
              <a:avLst/>
              <a:gdLst/>
              <a:ahLst/>
              <a:cxnLst/>
              <a:rect l="l" t="t" r="r" b="b"/>
              <a:pathLst>
                <a:path w="3545" h="1564" extrusionOk="0">
                  <a:moveTo>
                    <a:pt x="2606" y="0"/>
                  </a:moveTo>
                  <a:cubicBezTo>
                    <a:pt x="2079" y="0"/>
                    <a:pt x="1542" y="435"/>
                    <a:pt x="1773" y="666"/>
                  </a:cubicBezTo>
                  <a:cubicBezTo>
                    <a:pt x="2080" y="666"/>
                    <a:pt x="899" y="666"/>
                    <a:pt x="899" y="973"/>
                  </a:cubicBezTo>
                  <a:cubicBezTo>
                    <a:pt x="745" y="1115"/>
                    <a:pt x="521" y="1115"/>
                    <a:pt x="335" y="1115"/>
                  </a:cubicBezTo>
                  <a:cubicBezTo>
                    <a:pt x="148" y="1115"/>
                    <a:pt x="1" y="1115"/>
                    <a:pt x="1" y="1257"/>
                  </a:cubicBezTo>
                  <a:cubicBezTo>
                    <a:pt x="308" y="1564"/>
                    <a:pt x="1489" y="1564"/>
                    <a:pt x="1489" y="1564"/>
                  </a:cubicBezTo>
                  <a:cubicBezTo>
                    <a:pt x="1489" y="1257"/>
                    <a:pt x="2080" y="1257"/>
                    <a:pt x="2080" y="1257"/>
                  </a:cubicBezTo>
                  <a:cubicBezTo>
                    <a:pt x="2080" y="973"/>
                    <a:pt x="2364" y="666"/>
                    <a:pt x="2954" y="666"/>
                  </a:cubicBezTo>
                  <a:cubicBezTo>
                    <a:pt x="3545" y="666"/>
                    <a:pt x="3545" y="382"/>
                    <a:pt x="2954" y="75"/>
                  </a:cubicBezTo>
                  <a:cubicBezTo>
                    <a:pt x="2845" y="23"/>
                    <a:pt x="2725" y="0"/>
                    <a:pt x="2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7"/>
            <p:cNvSpPr/>
            <p:nvPr/>
          </p:nvSpPr>
          <p:spPr>
            <a:xfrm>
              <a:off x="5429050" y="1255850"/>
              <a:ext cx="123050" cy="59100"/>
            </a:xfrm>
            <a:custGeom>
              <a:avLst/>
              <a:gdLst/>
              <a:ahLst/>
              <a:cxnLst/>
              <a:rect l="l" t="t" r="r" b="b"/>
              <a:pathLst>
                <a:path w="4922" h="2364" extrusionOk="0">
                  <a:moveTo>
                    <a:pt x="2954" y="1"/>
                  </a:moveTo>
                  <a:cubicBezTo>
                    <a:pt x="2647" y="1"/>
                    <a:pt x="591" y="284"/>
                    <a:pt x="591" y="591"/>
                  </a:cubicBezTo>
                  <a:cubicBezTo>
                    <a:pt x="591" y="875"/>
                    <a:pt x="1" y="1182"/>
                    <a:pt x="1" y="1182"/>
                  </a:cubicBezTo>
                  <a:cubicBezTo>
                    <a:pt x="284" y="1466"/>
                    <a:pt x="591" y="1466"/>
                    <a:pt x="591" y="1466"/>
                  </a:cubicBezTo>
                  <a:cubicBezTo>
                    <a:pt x="875" y="1466"/>
                    <a:pt x="1182" y="2056"/>
                    <a:pt x="1466" y="2056"/>
                  </a:cubicBezTo>
                  <a:cubicBezTo>
                    <a:pt x="1525" y="2001"/>
                    <a:pt x="1617" y="1979"/>
                    <a:pt x="1734" y="1979"/>
                  </a:cubicBezTo>
                  <a:cubicBezTo>
                    <a:pt x="2219" y="1979"/>
                    <a:pt x="3123" y="2363"/>
                    <a:pt x="3828" y="2363"/>
                  </a:cubicBezTo>
                  <a:cubicBezTo>
                    <a:pt x="4419" y="2363"/>
                    <a:pt x="4419" y="1773"/>
                    <a:pt x="4136" y="1773"/>
                  </a:cubicBezTo>
                  <a:cubicBezTo>
                    <a:pt x="4136" y="1773"/>
                    <a:pt x="4136" y="1466"/>
                    <a:pt x="4726" y="875"/>
                  </a:cubicBezTo>
                  <a:cubicBezTo>
                    <a:pt x="4922" y="679"/>
                    <a:pt x="4287" y="338"/>
                    <a:pt x="3873" y="338"/>
                  </a:cubicBezTo>
                  <a:cubicBezTo>
                    <a:pt x="3686" y="338"/>
                    <a:pt x="3545" y="408"/>
                    <a:pt x="3545" y="591"/>
                  </a:cubicBezTo>
                  <a:cubicBezTo>
                    <a:pt x="3545" y="644"/>
                    <a:pt x="3525" y="666"/>
                    <a:pt x="3492" y="666"/>
                  </a:cubicBezTo>
                  <a:cubicBezTo>
                    <a:pt x="3346" y="666"/>
                    <a:pt x="2954" y="232"/>
                    <a:pt x="29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7"/>
            <p:cNvSpPr/>
            <p:nvPr/>
          </p:nvSpPr>
          <p:spPr>
            <a:xfrm>
              <a:off x="4602100" y="1397200"/>
              <a:ext cx="361525" cy="245775"/>
            </a:xfrm>
            <a:custGeom>
              <a:avLst/>
              <a:gdLst/>
              <a:ahLst/>
              <a:cxnLst/>
              <a:rect l="l" t="t" r="r" b="b"/>
              <a:pathLst>
                <a:path w="14461" h="9831" extrusionOk="0">
                  <a:moveTo>
                    <a:pt x="13420" y="0"/>
                  </a:moveTo>
                  <a:cubicBezTo>
                    <a:pt x="12747" y="0"/>
                    <a:pt x="11914" y="342"/>
                    <a:pt x="11507" y="537"/>
                  </a:cubicBezTo>
                  <a:cubicBezTo>
                    <a:pt x="11223" y="844"/>
                    <a:pt x="10633" y="844"/>
                    <a:pt x="10326" y="844"/>
                  </a:cubicBezTo>
                  <a:cubicBezTo>
                    <a:pt x="10126" y="1044"/>
                    <a:pt x="9621" y="1256"/>
                    <a:pt x="9241" y="1256"/>
                  </a:cubicBezTo>
                  <a:cubicBezTo>
                    <a:pt x="9082" y="1256"/>
                    <a:pt x="8944" y="1218"/>
                    <a:pt x="8861" y="1128"/>
                  </a:cubicBezTo>
                  <a:cubicBezTo>
                    <a:pt x="8746" y="1073"/>
                    <a:pt x="8643" y="1051"/>
                    <a:pt x="8548" y="1051"/>
                  </a:cubicBezTo>
                  <a:cubicBezTo>
                    <a:pt x="8152" y="1051"/>
                    <a:pt x="7908" y="1435"/>
                    <a:pt x="7679" y="1435"/>
                  </a:cubicBezTo>
                  <a:cubicBezTo>
                    <a:pt x="7372" y="1435"/>
                    <a:pt x="7089" y="1718"/>
                    <a:pt x="6498" y="1718"/>
                  </a:cubicBezTo>
                  <a:cubicBezTo>
                    <a:pt x="6191" y="1718"/>
                    <a:pt x="5600" y="2026"/>
                    <a:pt x="5600" y="2026"/>
                  </a:cubicBezTo>
                  <a:cubicBezTo>
                    <a:pt x="5600" y="2309"/>
                    <a:pt x="5009" y="2309"/>
                    <a:pt x="5009" y="2309"/>
                  </a:cubicBezTo>
                  <a:cubicBezTo>
                    <a:pt x="5009" y="2527"/>
                    <a:pt x="4712" y="2733"/>
                    <a:pt x="4539" y="2733"/>
                  </a:cubicBezTo>
                  <a:cubicBezTo>
                    <a:pt x="4469" y="2733"/>
                    <a:pt x="4419" y="2699"/>
                    <a:pt x="4419" y="2616"/>
                  </a:cubicBezTo>
                  <a:cubicBezTo>
                    <a:pt x="4135" y="2616"/>
                    <a:pt x="3828" y="2900"/>
                    <a:pt x="4135" y="3207"/>
                  </a:cubicBezTo>
                  <a:cubicBezTo>
                    <a:pt x="4419" y="3490"/>
                    <a:pt x="3544" y="3490"/>
                    <a:pt x="3544" y="3798"/>
                  </a:cubicBezTo>
                  <a:cubicBezTo>
                    <a:pt x="3828" y="3798"/>
                    <a:pt x="3237" y="4081"/>
                    <a:pt x="3544" y="4388"/>
                  </a:cubicBezTo>
                  <a:cubicBezTo>
                    <a:pt x="3544" y="4388"/>
                    <a:pt x="3237" y="4672"/>
                    <a:pt x="2647" y="4672"/>
                  </a:cubicBezTo>
                  <a:cubicBezTo>
                    <a:pt x="2363" y="4672"/>
                    <a:pt x="2363" y="5262"/>
                    <a:pt x="2647" y="5262"/>
                  </a:cubicBezTo>
                  <a:cubicBezTo>
                    <a:pt x="3237" y="5262"/>
                    <a:pt x="2363" y="5262"/>
                    <a:pt x="2363" y="5570"/>
                  </a:cubicBezTo>
                  <a:cubicBezTo>
                    <a:pt x="2363" y="5853"/>
                    <a:pt x="1772" y="5853"/>
                    <a:pt x="1772" y="5853"/>
                  </a:cubicBezTo>
                  <a:cubicBezTo>
                    <a:pt x="1772" y="6160"/>
                    <a:pt x="1772" y="6444"/>
                    <a:pt x="1182" y="6444"/>
                  </a:cubicBezTo>
                  <a:cubicBezTo>
                    <a:pt x="875" y="6444"/>
                    <a:pt x="1465" y="6751"/>
                    <a:pt x="1465" y="7035"/>
                  </a:cubicBezTo>
                  <a:cubicBezTo>
                    <a:pt x="1465" y="7035"/>
                    <a:pt x="875" y="7035"/>
                    <a:pt x="875" y="7342"/>
                  </a:cubicBezTo>
                  <a:cubicBezTo>
                    <a:pt x="875" y="7625"/>
                    <a:pt x="0" y="7342"/>
                    <a:pt x="0" y="7932"/>
                  </a:cubicBezTo>
                  <a:cubicBezTo>
                    <a:pt x="0" y="8222"/>
                    <a:pt x="69" y="8296"/>
                    <a:pt x="208" y="8296"/>
                  </a:cubicBezTo>
                  <a:cubicBezTo>
                    <a:pt x="352" y="8296"/>
                    <a:pt x="573" y="8216"/>
                    <a:pt x="875" y="8216"/>
                  </a:cubicBezTo>
                  <a:cubicBezTo>
                    <a:pt x="1182" y="8523"/>
                    <a:pt x="591" y="8807"/>
                    <a:pt x="875" y="8807"/>
                  </a:cubicBezTo>
                  <a:cubicBezTo>
                    <a:pt x="1028" y="8960"/>
                    <a:pt x="1176" y="9037"/>
                    <a:pt x="1250" y="9037"/>
                  </a:cubicBezTo>
                  <a:cubicBezTo>
                    <a:pt x="1324" y="9037"/>
                    <a:pt x="1324" y="8960"/>
                    <a:pt x="1182" y="8807"/>
                  </a:cubicBezTo>
                  <a:cubicBezTo>
                    <a:pt x="1182" y="8624"/>
                    <a:pt x="1295" y="8554"/>
                    <a:pt x="1433" y="8554"/>
                  </a:cubicBezTo>
                  <a:cubicBezTo>
                    <a:pt x="1743" y="8554"/>
                    <a:pt x="2180" y="8902"/>
                    <a:pt x="1772" y="9114"/>
                  </a:cubicBezTo>
                  <a:cubicBezTo>
                    <a:pt x="1465" y="9397"/>
                    <a:pt x="2363" y="9704"/>
                    <a:pt x="2954" y="9704"/>
                  </a:cubicBezTo>
                  <a:cubicBezTo>
                    <a:pt x="3143" y="9704"/>
                    <a:pt x="3993" y="9830"/>
                    <a:pt x="4539" y="9830"/>
                  </a:cubicBezTo>
                  <a:cubicBezTo>
                    <a:pt x="4812" y="9830"/>
                    <a:pt x="5009" y="9799"/>
                    <a:pt x="5009" y="9704"/>
                  </a:cubicBezTo>
                  <a:cubicBezTo>
                    <a:pt x="5009" y="9397"/>
                    <a:pt x="4419" y="9114"/>
                    <a:pt x="3828" y="8807"/>
                  </a:cubicBezTo>
                  <a:cubicBezTo>
                    <a:pt x="3237" y="8216"/>
                    <a:pt x="2954" y="7342"/>
                    <a:pt x="3544" y="7035"/>
                  </a:cubicBezTo>
                  <a:cubicBezTo>
                    <a:pt x="4135" y="6751"/>
                    <a:pt x="3544" y="6444"/>
                    <a:pt x="4135" y="6160"/>
                  </a:cubicBezTo>
                  <a:cubicBezTo>
                    <a:pt x="4726" y="5853"/>
                    <a:pt x="4419" y="5262"/>
                    <a:pt x="5009" y="5262"/>
                  </a:cubicBezTo>
                  <a:cubicBezTo>
                    <a:pt x="5317" y="5262"/>
                    <a:pt x="4726" y="4672"/>
                    <a:pt x="5317" y="4672"/>
                  </a:cubicBezTo>
                  <a:cubicBezTo>
                    <a:pt x="5907" y="4672"/>
                    <a:pt x="5907" y="4081"/>
                    <a:pt x="5907" y="4081"/>
                  </a:cubicBezTo>
                  <a:cubicBezTo>
                    <a:pt x="5754" y="3939"/>
                    <a:pt x="5825" y="3939"/>
                    <a:pt x="5972" y="3939"/>
                  </a:cubicBezTo>
                  <a:cubicBezTo>
                    <a:pt x="6120" y="3939"/>
                    <a:pt x="6344" y="3939"/>
                    <a:pt x="6498" y="3798"/>
                  </a:cubicBezTo>
                  <a:cubicBezTo>
                    <a:pt x="6781" y="3490"/>
                    <a:pt x="7372" y="3490"/>
                    <a:pt x="7679" y="3207"/>
                  </a:cubicBezTo>
                  <a:cubicBezTo>
                    <a:pt x="7679" y="2900"/>
                    <a:pt x="10633" y="2026"/>
                    <a:pt x="12098" y="1435"/>
                  </a:cubicBezTo>
                  <a:cubicBezTo>
                    <a:pt x="13586" y="1128"/>
                    <a:pt x="14460" y="537"/>
                    <a:pt x="14177" y="253"/>
                  </a:cubicBezTo>
                  <a:cubicBezTo>
                    <a:pt x="13993" y="70"/>
                    <a:pt x="13723" y="0"/>
                    <a:pt x="13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7"/>
            <p:cNvSpPr/>
            <p:nvPr/>
          </p:nvSpPr>
          <p:spPr>
            <a:xfrm>
              <a:off x="4661175" y="1206475"/>
              <a:ext cx="73850" cy="27825"/>
            </a:xfrm>
            <a:custGeom>
              <a:avLst/>
              <a:gdLst/>
              <a:ahLst/>
              <a:cxnLst/>
              <a:rect l="l" t="t" r="r" b="b"/>
              <a:pathLst>
                <a:path w="2954" h="1113" extrusionOk="0">
                  <a:moveTo>
                    <a:pt x="903" y="0"/>
                  </a:moveTo>
                  <a:cubicBezTo>
                    <a:pt x="736" y="0"/>
                    <a:pt x="710" y="144"/>
                    <a:pt x="874" y="487"/>
                  </a:cubicBezTo>
                  <a:cubicBezTo>
                    <a:pt x="1181" y="487"/>
                    <a:pt x="0" y="794"/>
                    <a:pt x="0" y="794"/>
                  </a:cubicBezTo>
                  <a:cubicBezTo>
                    <a:pt x="223" y="1017"/>
                    <a:pt x="655" y="1112"/>
                    <a:pt x="1123" y="1112"/>
                  </a:cubicBezTo>
                  <a:cubicBezTo>
                    <a:pt x="1894" y="1112"/>
                    <a:pt x="2762" y="855"/>
                    <a:pt x="2954" y="487"/>
                  </a:cubicBezTo>
                  <a:cubicBezTo>
                    <a:pt x="2954" y="345"/>
                    <a:pt x="2729" y="345"/>
                    <a:pt x="2431" y="345"/>
                  </a:cubicBezTo>
                  <a:cubicBezTo>
                    <a:pt x="2132" y="345"/>
                    <a:pt x="1760" y="345"/>
                    <a:pt x="1465" y="204"/>
                  </a:cubicBezTo>
                  <a:cubicBezTo>
                    <a:pt x="1218" y="75"/>
                    <a:pt x="1024" y="0"/>
                    <a:pt x="9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7"/>
            <p:cNvSpPr/>
            <p:nvPr/>
          </p:nvSpPr>
          <p:spPr>
            <a:xfrm>
              <a:off x="5384750" y="1201950"/>
              <a:ext cx="125250" cy="77925"/>
            </a:xfrm>
            <a:custGeom>
              <a:avLst/>
              <a:gdLst/>
              <a:ahLst/>
              <a:cxnLst/>
              <a:rect l="l" t="t" r="r" b="b"/>
              <a:pathLst>
                <a:path w="5010" h="3117" extrusionOk="0">
                  <a:moveTo>
                    <a:pt x="3392" y="0"/>
                  </a:moveTo>
                  <a:cubicBezTo>
                    <a:pt x="3205" y="0"/>
                    <a:pt x="3068" y="385"/>
                    <a:pt x="2363" y="385"/>
                  </a:cubicBezTo>
                  <a:cubicBezTo>
                    <a:pt x="1466" y="668"/>
                    <a:pt x="1182" y="975"/>
                    <a:pt x="1466" y="975"/>
                  </a:cubicBezTo>
                  <a:cubicBezTo>
                    <a:pt x="1773" y="1259"/>
                    <a:pt x="1466" y="1566"/>
                    <a:pt x="1182" y="1566"/>
                  </a:cubicBezTo>
                  <a:cubicBezTo>
                    <a:pt x="875" y="1566"/>
                    <a:pt x="875" y="1850"/>
                    <a:pt x="1182" y="2157"/>
                  </a:cubicBezTo>
                  <a:cubicBezTo>
                    <a:pt x="1773" y="2157"/>
                    <a:pt x="1466" y="2440"/>
                    <a:pt x="875" y="2440"/>
                  </a:cubicBezTo>
                  <a:cubicBezTo>
                    <a:pt x="591" y="2440"/>
                    <a:pt x="1" y="2440"/>
                    <a:pt x="591" y="2747"/>
                  </a:cubicBezTo>
                  <a:cubicBezTo>
                    <a:pt x="591" y="2747"/>
                    <a:pt x="591" y="3031"/>
                    <a:pt x="1182" y="3031"/>
                  </a:cubicBezTo>
                  <a:cubicBezTo>
                    <a:pt x="1298" y="3091"/>
                    <a:pt x="1402" y="3117"/>
                    <a:pt x="1495" y="3117"/>
                  </a:cubicBezTo>
                  <a:cubicBezTo>
                    <a:pt x="1873" y="3117"/>
                    <a:pt x="2056" y="2687"/>
                    <a:pt x="2056" y="2440"/>
                  </a:cubicBezTo>
                  <a:cubicBezTo>
                    <a:pt x="2056" y="2440"/>
                    <a:pt x="3828" y="2157"/>
                    <a:pt x="4136" y="1850"/>
                  </a:cubicBezTo>
                  <a:cubicBezTo>
                    <a:pt x="4726" y="1850"/>
                    <a:pt x="3828" y="1259"/>
                    <a:pt x="4419" y="1259"/>
                  </a:cubicBezTo>
                  <a:cubicBezTo>
                    <a:pt x="5010" y="1259"/>
                    <a:pt x="4726" y="975"/>
                    <a:pt x="4136" y="975"/>
                  </a:cubicBezTo>
                  <a:cubicBezTo>
                    <a:pt x="3545" y="668"/>
                    <a:pt x="3828" y="385"/>
                    <a:pt x="3545" y="77"/>
                  </a:cubicBezTo>
                  <a:cubicBezTo>
                    <a:pt x="3485" y="23"/>
                    <a:pt x="3437" y="0"/>
                    <a:pt x="3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7"/>
            <p:cNvSpPr/>
            <p:nvPr/>
          </p:nvSpPr>
          <p:spPr>
            <a:xfrm>
              <a:off x="6464225" y="1460375"/>
              <a:ext cx="101925" cy="31775"/>
            </a:xfrm>
            <a:custGeom>
              <a:avLst/>
              <a:gdLst/>
              <a:ahLst/>
              <a:cxnLst/>
              <a:rect l="l" t="t" r="r" b="b"/>
              <a:pathLst>
                <a:path w="4077" h="1271" extrusionOk="0">
                  <a:moveTo>
                    <a:pt x="612" y="1"/>
                  </a:moveTo>
                  <a:cubicBezTo>
                    <a:pt x="326" y="1"/>
                    <a:pt x="0" y="373"/>
                    <a:pt x="225" y="373"/>
                  </a:cubicBezTo>
                  <a:cubicBezTo>
                    <a:pt x="816" y="680"/>
                    <a:pt x="1123" y="963"/>
                    <a:pt x="1997" y="1271"/>
                  </a:cubicBezTo>
                  <a:cubicBezTo>
                    <a:pt x="3179" y="1271"/>
                    <a:pt x="4077" y="963"/>
                    <a:pt x="4077" y="680"/>
                  </a:cubicBezTo>
                  <a:cubicBezTo>
                    <a:pt x="4077" y="680"/>
                    <a:pt x="3308" y="296"/>
                    <a:pt x="2850" y="296"/>
                  </a:cubicBezTo>
                  <a:cubicBezTo>
                    <a:pt x="2740" y="296"/>
                    <a:pt x="2647" y="318"/>
                    <a:pt x="2588" y="373"/>
                  </a:cubicBezTo>
                  <a:cubicBezTo>
                    <a:pt x="2530" y="436"/>
                    <a:pt x="2483" y="461"/>
                    <a:pt x="2441" y="461"/>
                  </a:cubicBezTo>
                  <a:cubicBezTo>
                    <a:pt x="2279" y="461"/>
                    <a:pt x="2183" y="89"/>
                    <a:pt x="1714" y="89"/>
                  </a:cubicBezTo>
                  <a:cubicBezTo>
                    <a:pt x="1560" y="231"/>
                    <a:pt x="1336" y="302"/>
                    <a:pt x="1150" y="302"/>
                  </a:cubicBezTo>
                  <a:cubicBezTo>
                    <a:pt x="964" y="302"/>
                    <a:pt x="816" y="231"/>
                    <a:pt x="816" y="89"/>
                  </a:cubicBezTo>
                  <a:cubicBezTo>
                    <a:pt x="757" y="26"/>
                    <a:pt x="686" y="1"/>
                    <a:pt x="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7"/>
            <p:cNvSpPr/>
            <p:nvPr/>
          </p:nvSpPr>
          <p:spPr>
            <a:xfrm>
              <a:off x="6374150" y="2156650"/>
              <a:ext cx="59100" cy="221525"/>
            </a:xfrm>
            <a:custGeom>
              <a:avLst/>
              <a:gdLst/>
              <a:ahLst/>
              <a:cxnLst/>
              <a:rect l="l" t="t" r="r" b="b"/>
              <a:pathLst>
                <a:path w="2364" h="8861" extrusionOk="0">
                  <a:moveTo>
                    <a:pt x="875" y="0"/>
                  </a:moveTo>
                  <a:cubicBezTo>
                    <a:pt x="591" y="284"/>
                    <a:pt x="875" y="874"/>
                    <a:pt x="284" y="874"/>
                  </a:cubicBezTo>
                  <a:cubicBezTo>
                    <a:pt x="1" y="874"/>
                    <a:pt x="284" y="1465"/>
                    <a:pt x="284" y="1772"/>
                  </a:cubicBezTo>
                  <a:cubicBezTo>
                    <a:pt x="1" y="2363"/>
                    <a:pt x="284" y="2954"/>
                    <a:pt x="591" y="3237"/>
                  </a:cubicBezTo>
                  <a:cubicBezTo>
                    <a:pt x="591" y="3828"/>
                    <a:pt x="284" y="5907"/>
                    <a:pt x="591" y="6498"/>
                  </a:cubicBezTo>
                  <a:cubicBezTo>
                    <a:pt x="591" y="6781"/>
                    <a:pt x="284" y="8553"/>
                    <a:pt x="284" y="8553"/>
                  </a:cubicBezTo>
                  <a:cubicBezTo>
                    <a:pt x="348" y="8617"/>
                    <a:pt x="385" y="8642"/>
                    <a:pt x="409" y="8642"/>
                  </a:cubicBezTo>
                  <a:cubicBezTo>
                    <a:pt x="503" y="8642"/>
                    <a:pt x="406" y="8270"/>
                    <a:pt x="875" y="8270"/>
                  </a:cubicBezTo>
                  <a:cubicBezTo>
                    <a:pt x="935" y="8209"/>
                    <a:pt x="984" y="8184"/>
                    <a:pt x="1025" y="8184"/>
                  </a:cubicBezTo>
                  <a:cubicBezTo>
                    <a:pt x="1193" y="8184"/>
                    <a:pt x="1238" y="8614"/>
                    <a:pt x="1466" y="8860"/>
                  </a:cubicBezTo>
                  <a:cubicBezTo>
                    <a:pt x="1773" y="8860"/>
                    <a:pt x="1466" y="7963"/>
                    <a:pt x="1466" y="7963"/>
                  </a:cubicBezTo>
                  <a:cubicBezTo>
                    <a:pt x="1182" y="7963"/>
                    <a:pt x="875" y="7372"/>
                    <a:pt x="875" y="7088"/>
                  </a:cubicBezTo>
                  <a:cubicBezTo>
                    <a:pt x="591" y="6781"/>
                    <a:pt x="1182" y="6191"/>
                    <a:pt x="1182" y="5907"/>
                  </a:cubicBezTo>
                  <a:cubicBezTo>
                    <a:pt x="1182" y="5558"/>
                    <a:pt x="1388" y="5415"/>
                    <a:pt x="1615" y="5415"/>
                  </a:cubicBezTo>
                  <a:cubicBezTo>
                    <a:pt x="1773" y="5415"/>
                    <a:pt x="1940" y="5484"/>
                    <a:pt x="2056" y="5600"/>
                  </a:cubicBezTo>
                  <a:cubicBezTo>
                    <a:pt x="2210" y="5753"/>
                    <a:pt x="2287" y="5830"/>
                    <a:pt x="2325" y="5830"/>
                  </a:cubicBezTo>
                  <a:cubicBezTo>
                    <a:pt x="2363" y="5830"/>
                    <a:pt x="2363" y="5753"/>
                    <a:pt x="2363" y="5600"/>
                  </a:cubicBezTo>
                  <a:cubicBezTo>
                    <a:pt x="2056" y="5316"/>
                    <a:pt x="1773" y="3544"/>
                    <a:pt x="1466" y="2647"/>
                  </a:cubicBezTo>
                  <a:cubicBezTo>
                    <a:pt x="1182" y="2056"/>
                    <a:pt x="1773" y="1465"/>
                    <a:pt x="1182" y="1182"/>
                  </a:cubicBezTo>
                  <a:cubicBezTo>
                    <a:pt x="875" y="591"/>
                    <a:pt x="1182"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7"/>
            <p:cNvSpPr/>
            <p:nvPr/>
          </p:nvSpPr>
          <p:spPr>
            <a:xfrm>
              <a:off x="5775800" y="1494600"/>
              <a:ext cx="37225" cy="17625"/>
            </a:xfrm>
            <a:custGeom>
              <a:avLst/>
              <a:gdLst/>
              <a:ahLst/>
              <a:cxnLst/>
              <a:rect l="l" t="t" r="r" b="b"/>
              <a:pathLst>
                <a:path w="1489" h="705" extrusionOk="0">
                  <a:moveTo>
                    <a:pt x="919" y="1"/>
                  </a:moveTo>
                  <a:cubicBezTo>
                    <a:pt x="741" y="1"/>
                    <a:pt x="591" y="69"/>
                    <a:pt x="591" y="185"/>
                  </a:cubicBezTo>
                  <a:cubicBezTo>
                    <a:pt x="307" y="492"/>
                    <a:pt x="0" y="492"/>
                    <a:pt x="0" y="492"/>
                  </a:cubicBezTo>
                  <a:cubicBezTo>
                    <a:pt x="154" y="634"/>
                    <a:pt x="526" y="705"/>
                    <a:pt x="860" y="705"/>
                  </a:cubicBezTo>
                  <a:cubicBezTo>
                    <a:pt x="1193" y="705"/>
                    <a:pt x="1489" y="634"/>
                    <a:pt x="1489" y="492"/>
                  </a:cubicBezTo>
                  <a:cubicBezTo>
                    <a:pt x="1489" y="143"/>
                    <a:pt x="1175" y="1"/>
                    <a:pt x="9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7"/>
            <p:cNvSpPr/>
            <p:nvPr/>
          </p:nvSpPr>
          <p:spPr>
            <a:xfrm>
              <a:off x="3243525" y="1366300"/>
              <a:ext cx="4112375" cy="2717175"/>
            </a:xfrm>
            <a:custGeom>
              <a:avLst/>
              <a:gdLst/>
              <a:ahLst/>
              <a:cxnLst/>
              <a:rect l="l" t="t" r="r" b="b"/>
              <a:pathLst>
                <a:path w="164495" h="108687" extrusionOk="0">
                  <a:moveTo>
                    <a:pt x="102472" y="6215"/>
                  </a:moveTo>
                  <a:cubicBezTo>
                    <a:pt x="102353" y="6215"/>
                    <a:pt x="102389" y="6215"/>
                    <a:pt x="102471" y="6236"/>
                  </a:cubicBezTo>
                  <a:lnTo>
                    <a:pt x="102471" y="6236"/>
                  </a:lnTo>
                  <a:cubicBezTo>
                    <a:pt x="102472" y="6229"/>
                    <a:pt x="102472" y="6222"/>
                    <a:pt x="102472" y="6215"/>
                  </a:cubicBezTo>
                  <a:close/>
                  <a:moveTo>
                    <a:pt x="36032" y="10940"/>
                  </a:moveTo>
                  <a:cubicBezTo>
                    <a:pt x="36032" y="11082"/>
                    <a:pt x="35955" y="11153"/>
                    <a:pt x="35917" y="11153"/>
                  </a:cubicBezTo>
                  <a:cubicBezTo>
                    <a:pt x="35879" y="11153"/>
                    <a:pt x="35879" y="11082"/>
                    <a:pt x="36032" y="10940"/>
                  </a:cubicBezTo>
                  <a:close/>
                  <a:moveTo>
                    <a:pt x="95101" y="1"/>
                  </a:moveTo>
                  <a:cubicBezTo>
                    <a:pt x="95101" y="1"/>
                    <a:pt x="94794" y="1"/>
                    <a:pt x="94203" y="308"/>
                  </a:cubicBezTo>
                  <a:cubicBezTo>
                    <a:pt x="93612" y="308"/>
                    <a:pt x="93612" y="592"/>
                    <a:pt x="93329" y="899"/>
                  </a:cubicBezTo>
                  <a:cubicBezTo>
                    <a:pt x="93021" y="899"/>
                    <a:pt x="92431" y="1489"/>
                    <a:pt x="92738" y="1489"/>
                  </a:cubicBezTo>
                  <a:cubicBezTo>
                    <a:pt x="93021" y="1489"/>
                    <a:pt x="92738" y="1773"/>
                    <a:pt x="93021" y="1773"/>
                  </a:cubicBezTo>
                  <a:cubicBezTo>
                    <a:pt x="93021" y="2080"/>
                    <a:pt x="92738" y="2080"/>
                    <a:pt x="92431" y="2080"/>
                  </a:cubicBezTo>
                  <a:lnTo>
                    <a:pt x="91249" y="2080"/>
                  </a:lnTo>
                  <a:cubicBezTo>
                    <a:pt x="91249" y="2364"/>
                    <a:pt x="91840" y="2364"/>
                    <a:pt x="91840" y="2671"/>
                  </a:cubicBezTo>
                  <a:cubicBezTo>
                    <a:pt x="91840" y="2671"/>
                    <a:pt x="91249" y="2671"/>
                    <a:pt x="91249" y="2364"/>
                  </a:cubicBezTo>
                  <a:cubicBezTo>
                    <a:pt x="90966" y="2364"/>
                    <a:pt x="90659" y="2364"/>
                    <a:pt x="90375" y="2671"/>
                  </a:cubicBezTo>
                  <a:cubicBezTo>
                    <a:pt x="90375" y="2765"/>
                    <a:pt x="90341" y="2797"/>
                    <a:pt x="90296" y="2797"/>
                  </a:cubicBezTo>
                  <a:cubicBezTo>
                    <a:pt x="90205" y="2797"/>
                    <a:pt x="90068" y="2671"/>
                    <a:pt x="90068" y="2671"/>
                  </a:cubicBezTo>
                  <a:cubicBezTo>
                    <a:pt x="89879" y="2671"/>
                    <a:pt x="89679" y="2797"/>
                    <a:pt x="89567" y="2797"/>
                  </a:cubicBezTo>
                  <a:cubicBezTo>
                    <a:pt x="89511" y="2797"/>
                    <a:pt x="89477" y="2765"/>
                    <a:pt x="89477" y="2671"/>
                  </a:cubicBezTo>
                  <a:cubicBezTo>
                    <a:pt x="89194" y="2671"/>
                    <a:pt x="89785" y="2364"/>
                    <a:pt x="89785" y="2364"/>
                  </a:cubicBezTo>
                  <a:cubicBezTo>
                    <a:pt x="89682" y="2269"/>
                    <a:pt x="89548" y="2238"/>
                    <a:pt x="89415" y="2238"/>
                  </a:cubicBezTo>
                  <a:cubicBezTo>
                    <a:pt x="89149" y="2238"/>
                    <a:pt x="88887" y="2364"/>
                    <a:pt x="88887" y="2364"/>
                  </a:cubicBezTo>
                  <a:cubicBezTo>
                    <a:pt x="88887" y="2466"/>
                    <a:pt x="88855" y="2500"/>
                    <a:pt x="88802" y="2500"/>
                  </a:cubicBezTo>
                  <a:cubicBezTo>
                    <a:pt x="88695" y="2500"/>
                    <a:pt x="88501" y="2364"/>
                    <a:pt x="88296" y="2364"/>
                  </a:cubicBezTo>
                  <a:lnTo>
                    <a:pt x="88012" y="2671"/>
                  </a:lnTo>
                  <a:lnTo>
                    <a:pt x="87115" y="2671"/>
                  </a:lnTo>
                  <a:cubicBezTo>
                    <a:pt x="87115" y="2954"/>
                    <a:pt x="87705" y="2954"/>
                    <a:pt x="87705" y="2954"/>
                  </a:cubicBezTo>
                  <a:cubicBezTo>
                    <a:pt x="87705" y="3262"/>
                    <a:pt x="86240" y="3262"/>
                    <a:pt x="86240" y="3262"/>
                  </a:cubicBezTo>
                  <a:cubicBezTo>
                    <a:pt x="86240" y="3545"/>
                    <a:pt x="85933" y="3545"/>
                    <a:pt x="85343" y="3545"/>
                  </a:cubicBezTo>
                  <a:cubicBezTo>
                    <a:pt x="84752" y="3545"/>
                    <a:pt x="85059" y="3545"/>
                    <a:pt x="84468" y="3852"/>
                  </a:cubicBezTo>
                  <a:cubicBezTo>
                    <a:pt x="84161" y="3852"/>
                    <a:pt x="83878" y="3852"/>
                    <a:pt x="83878" y="4136"/>
                  </a:cubicBezTo>
                  <a:cubicBezTo>
                    <a:pt x="83724" y="4289"/>
                    <a:pt x="83576" y="4366"/>
                    <a:pt x="83467" y="4366"/>
                  </a:cubicBezTo>
                  <a:cubicBezTo>
                    <a:pt x="83358" y="4366"/>
                    <a:pt x="83287" y="4289"/>
                    <a:pt x="83287" y="4136"/>
                  </a:cubicBezTo>
                  <a:lnTo>
                    <a:pt x="82980" y="4136"/>
                  </a:lnTo>
                  <a:cubicBezTo>
                    <a:pt x="82980" y="4443"/>
                    <a:pt x="82980" y="4443"/>
                    <a:pt x="82696" y="4443"/>
                  </a:cubicBezTo>
                  <a:lnTo>
                    <a:pt x="82389" y="4726"/>
                  </a:lnTo>
                  <a:cubicBezTo>
                    <a:pt x="82696" y="4726"/>
                    <a:pt x="82696" y="4726"/>
                    <a:pt x="82696" y="5034"/>
                  </a:cubicBezTo>
                  <a:cubicBezTo>
                    <a:pt x="82696" y="5034"/>
                    <a:pt x="82434" y="4897"/>
                    <a:pt x="82259" y="4897"/>
                  </a:cubicBezTo>
                  <a:cubicBezTo>
                    <a:pt x="82171" y="4897"/>
                    <a:pt x="82106" y="4931"/>
                    <a:pt x="82106" y="5034"/>
                  </a:cubicBezTo>
                  <a:lnTo>
                    <a:pt x="82389" y="5034"/>
                  </a:lnTo>
                  <a:cubicBezTo>
                    <a:pt x="82696" y="5034"/>
                    <a:pt x="82696" y="5317"/>
                    <a:pt x="82696" y="5317"/>
                  </a:cubicBezTo>
                  <a:cubicBezTo>
                    <a:pt x="82696" y="5419"/>
                    <a:pt x="82662" y="5454"/>
                    <a:pt x="82606" y="5454"/>
                  </a:cubicBezTo>
                  <a:cubicBezTo>
                    <a:pt x="82494" y="5454"/>
                    <a:pt x="82295" y="5317"/>
                    <a:pt x="82106" y="5317"/>
                  </a:cubicBezTo>
                  <a:cubicBezTo>
                    <a:pt x="82106" y="5624"/>
                    <a:pt x="82389" y="5624"/>
                    <a:pt x="82389" y="5624"/>
                  </a:cubicBezTo>
                  <a:cubicBezTo>
                    <a:pt x="82696" y="5624"/>
                    <a:pt x="82696" y="5908"/>
                    <a:pt x="82696" y="5908"/>
                  </a:cubicBezTo>
                  <a:cubicBezTo>
                    <a:pt x="82980" y="6215"/>
                    <a:pt x="82696" y="6215"/>
                    <a:pt x="82696" y="6215"/>
                  </a:cubicBezTo>
                  <a:cubicBezTo>
                    <a:pt x="82696" y="6498"/>
                    <a:pt x="82389" y="6498"/>
                    <a:pt x="82389" y="6498"/>
                  </a:cubicBezTo>
                  <a:cubicBezTo>
                    <a:pt x="82389" y="6215"/>
                    <a:pt x="81798" y="6215"/>
                    <a:pt x="81798" y="6215"/>
                  </a:cubicBezTo>
                  <a:cubicBezTo>
                    <a:pt x="81515" y="6498"/>
                    <a:pt x="81515" y="6498"/>
                    <a:pt x="81208" y="6498"/>
                  </a:cubicBezTo>
                  <a:cubicBezTo>
                    <a:pt x="81208" y="6404"/>
                    <a:pt x="81142" y="6372"/>
                    <a:pt x="81044" y="6372"/>
                  </a:cubicBezTo>
                  <a:cubicBezTo>
                    <a:pt x="80848" y="6372"/>
                    <a:pt x="80523" y="6498"/>
                    <a:pt x="80334" y="6498"/>
                  </a:cubicBezTo>
                  <a:cubicBezTo>
                    <a:pt x="79743" y="6498"/>
                    <a:pt x="78561" y="6498"/>
                    <a:pt x="78254" y="6806"/>
                  </a:cubicBezTo>
                  <a:cubicBezTo>
                    <a:pt x="77971" y="6806"/>
                    <a:pt x="77664" y="7089"/>
                    <a:pt x="77971" y="7396"/>
                  </a:cubicBezTo>
                  <a:cubicBezTo>
                    <a:pt x="78254" y="7680"/>
                    <a:pt x="77971" y="7987"/>
                    <a:pt x="77971" y="7987"/>
                  </a:cubicBezTo>
                  <a:cubicBezTo>
                    <a:pt x="77971" y="8271"/>
                    <a:pt x="78561" y="8578"/>
                    <a:pt x="78845" y="8578"/>
                  </a:cubicBezTo>
                  <a:cubicBezTo>
                    <a:pt x="79436" y="8578"/>
                    <a:pt x="79743" y="9168"/>
                    <a:pt x="79436" y="9452"/>
                  </a:cubicBezTo>
                  <a:cubicBezTo>
                    <a:pt x="79359" y="9535"/>
                    <a:pt x="79261" y="9573"/>
                    <a:pt x="79145" y="9573"/>
                  </a:cubicBezTo>
                  <a:cubicBezTo>
                    <a:pt x="78834" y="9573"/>
                    <a:pt x="78402" y="9293"/>
                    <a:pt x="77971" y="8861"/>
                  </a:cubicBezTo>
                  <a:cubicBezTo>
                    <a:pt x="77664" y="8578"/>
                    <a:pt x="76482" y="8578"/>
                    <a:pt x="76199" y="8578"/>
                  </a:cubicBezTo>
                  <a:cubicBezTo>
                    <a:pt x="75892" y="8578"/>
                    <a:pt x="76199" y="8271"/>
                    <a:pt x="75608" y="8271"/>
                  </a:cubicBezTo>
                  <a:cubicBezTo>
                    <a:pt x="75301" y="8271"/>
                    <a:pt x="75017" y="8578"/>
                    <a:pt x="75301" y="8578"/>
                  </a:cubicBezTo>
                  <a:cubicBezTo>
                    <a:pt x="75608" y="8578"/>
                    <a:pt x="75608" y="8578"/>
                    <a:pt x="75608" y="8861"/>
                  </a:cubicBezTo>
                  <a:lnTo>
                    <a:pt x="75892" y="8861"/>
                  </a:lnTo>
                  <a:cubicBezTo>
                    <a:pt x="76110" y="9079"/>
                    <a:pt x="75875" y="9285"/>
                    <a:pt x="75611" y="9285"/>
                  </a:cubicBezTo>
                  <a:cubicBezTo>
                    <a:pt x="75503" y="9285"/>
                    <a:pt x="75390" y="9251"/>
                    <a:pt x="75301" y="9168"/>
                  </a:cubicBezTo>
                  <a:cubicBezTo>
                    <a:pt x="75206" y="9066"/>
                    <a:pt x="75078" y="9032"/>
                    <a:pt x="74948" y="9032"/>
                  </a:cubicBezTo>
                  <a:cubicBezTo>
                    <a:pt x="74689" y="9032"/>
                    <a:pt x="74427" y="9168"/>
                    <a:pt x="74427" y="9168"/>
                  </a:cubicBezTo>
                  <a:cubicBezTo>
                    <a:pt x="74427" y="9452"/>
                    <a:pt x="74710" y="10043"/>
                    <a:pt x="75608" y="10043"/>
                  </a:cubicBezTo>
                  <a:cubicBezTo>
                    <a:pt x="76199" y="10043"/>
                    <a:pt x="75892" y="10350"/>
                    <a:pt x="76199" y="10633"/>
                  </a:cubicBezTo>
                  <a:cubicBezTo>
                    <a:pt x="75892" y="10633"/>
                    <a:pt x="75608" y="10350"/>
                    <a:pt x="75301" y="10350"/>
                  </a:cubicBezTo>
                  <a:cubicBezTo>
                    <a:pt x="75006" y="10196"/>
                    <a:pt x="74710" y="10196"/>
                    <a:pt x="74453" y="10196"/>
                  </a:cubicBezTo>
                  <a:cubicBezTo>
                    <a:pt x="74196" y="10196"/>
                    <a:pt x="73978" y="10196"/>
                    <a:pt x="73836" y="10043"/>
                  </a:cubicBezTo>
                  <a:cubicBezTo>
                    <a:pt x="73529" y="10043"/>
                    <a:pt x="73836" y="9759"/>
                    <a:pt x="73836" y="9759"/>
                  </a:cubicBezTo>
                  <a:cubicBezTo>
                    <a:pt x="73529" y="9452"/>
                    <a:pt x="73836" y="9168"/>
                    <a:pt x="73836" y="8861"/>
                  </a:cubicBezTo>
                  <a:cubicBezTo>
                    <a:pt x="74120" y="8578"/>
                    <a:pt x="73836" y="7987"/>
                    <a:pt x="73529" y="7987"/>
                  </a:cubicBezTo>
                  <a:cubicBezTo>
                    <a:pt x="73445" y="7896"/>
                    <a:pt x="73386" y="7859"/>
                    <a:pt x="73352" y="7859"/>
                  </a:cubicBezTo>
                  <a:cubicBezTo>
                    <a:pt x="73270" y="7859"/>
                    <a:pt x="73329" y="8071"/>
                    <a:pt x="73529" y="8271"/>
                  </a:cubicBezTo>
                  <a:cubicBezTo>
                    <a:pt x="73529" y="8271"/>
                    <a:pt x="73529" y="8578"/>
                    <a:pt x="73245" y="8861"/>
                  </a:cubicBezTo>
                  <a:cubicBezTo>
                    <a:pt x="72938" y="9168"/>
                    <a:pt x="72347" y="9168"/>
                    <a:pt x="72347" y="9452"/>
                  </a:cubicBezTo>
                  <a:cubicBezTo>
                    <a:pt x="72347" y="9759"/>
                    <a:pt x="71757" y="9759"/>
                    <a:pt x="72064" y="10043"/>
                  </a:cubicBezTo>
                  <a:cubicBezTo>
                    <a:pt x="72064" y="10043"/>
                    <a:pt x="72655" y="10940"/>
                    <a:pt x="72938" y="11224"/>
                  </a:cubicBezTo>
                  <a:cubicBezTo>
                    <a:pt x="72938" y="11224"/>
                    <a:pt x="72347" y="12122"/>
                    <a:pt x="72347" y="12405"/>
                  </a:cubicBezTo>
                  <a:lnTo>
                    <a:pt x="72347" y="13303"/>
                  </a:lnTo>
                  <a:lnTo>
                    <a:pt x="72938" y="13303"/>
                  </a:lnTo>
                  <a:cubicBezTo>
                    <a:pt x="73245" y="13303"/>
                    <a:pt x="73529" y="13303"/>
                    <a:pt x="73836" y="12996"/>
                  </a:cubicBezTo>
                  <a:cubicBezTo>
                    <a:pt x="74427" y="12996"/>
                    <a:pt x="75301" y="13587"/>
                    <a:pt x="75608" y="13587"/>
                  </a:cubicBezTo>
                  <a:cubicBezTo>
                    <a:pt x="75892" y="13894"/>
                    <a:pt x="75608" y="13894"/>
                    <a:pt x="75892" y="14177"/>
                  </a:cubicBezTo>
                  <a:cubicBezTo>
                    <a:pt x="75892" y="14484"/>
                    <a:pt x="75301" y="14484"/>
                    <a:pt x="75301" y="14768"/>
                  </a:cubicBezTo>
                  <a:cubicBezTo>
                    <a:pt x="75301" y="15075"/>
                    <a:pt x="76199" y="15359"/>
                    <a:pt x="76199" y="15359"/>
                  </a:cubicBezTo>
                  <a:cubicBezTo>
                    <a:pt x="76293" y="15461"/>
                    <a:pt x="76259" y="15495"/>
                    <a:pt x="76160" y="15495"/>
                  </a:cubicBezTo>
                  <a:cubicBezTo>
                    <a:pt x="75962" y="15495"/>
                    <a:pt x="75506" y="15359"/>
                    <a:pt x="75301" y="15359"/>
                  </a:cubicBezTo>
                  <a:cubicBezTo>
                    <a:pt x="75301" y="15359"/>
                    <a:pt x="75017" y="15075"/>
                    <a:pt x="75017" y="14768"/>
                  </a:cubicBezTo>
                  <a:cubicBezTo>
                    <a:pt x="75017" y="14768"/>
                    <a:pt x="75301" y="14484"/>
                    <a:pt x="75301" y="14177"/>
                  </a:cubicBezTo>
                  <a:cubicBezTo>
                    <a:pt x="75301" y="14177"/>
                    <a:pt x="75017" y="13894"/>
                    <a:pt x="74710" y="13894"/>
                  </a:cubicBezTo>
                  <a:cubicBezTo>
                    <a:pt x="74710" y="13676"/>
                    <a:pt x="74567" y="13470"/>
                    <a:pt x="74485" y="13470"/>
                  </a:cubicBezTo>
                  <a:cubicBezTo>
                    <a:pt x="74451" y="13470"/>
                    <a:pt x="74427" y="13504"/>
                    <a:pt x="74427" y="13587"/>
                  </a:cubicBezTo>
                  <a:cubicBezTo>
                    <a:pt x="74120" y="13587"/>
                    <a:pt x="73245" y="13587"/>
                    <a:pt x="73245" y="13894"/>
                  </a:cubicBezTo>
                  <a:cubicBezTo>
                    <a:pt x="72938" y="13894"/>
                    <a:pt x="73245" y="14484"/>
                    <a:pt x="73245" y="14768"/>
                  </a:cubicBezTo>
                  <a:cubicBezTo>
                    <a:pt x="73529" y="15075"/>
                    <a:pt x="72655" y="15666"/>
                    <a:pt x="72655" y="15949"/>
                  </a:cubicBezTo>
                  <a:cubicBezTo>
                    <a:pt x="72655" y="15949"/>
                    <a:pt x="72347" y="16257"/>
                    <a:pt x="72064" y="16257"/>
                  </a:cubicBezTo>
                  <a:cubicBezTo>
                    <a:pt x="71757" y="16540"/>
                    <a:pt x="71166" y="16540"/>
                    <a:pt x="71473" y="16847"/>
                  </a:cubicBezTo>
                  <a:cubicBezTo>
                    <a:pt x="71473" y="17095"/>
                    <a:pt x="71370" y="17185"/>
                    <a:pt x="71226" y="17185"/>
                  </a:cubicBezTo>
                  <a:cubicBezTo>
                    <a:pt x="71028" y="17185"/>
                    <a:pt x="70754" y="17012"/>
                    <a:pt x="70575" y="16847"/>
                  </a:cubicBezTo>
                  <a:cubicBezTo>
                    <a:pt x="70292" y="16847"/>
                    <a:pt x="69985" y="17131"/>
                    <a:pt x="69701" y="17131"/>
                  </a:cubicBezTo>
                  <a:cubicBezTo>
                    <a:pt x="69394" y="17131"/>
                    <a:pt x="69394" y="16847"/>
                    <a:pt x="69111" y="16847"/>
                  </a:cubicBezTo>
                  <a:cubicBezTo>
                    <a:pt x="68803" y="16847"/>
                    <a:pt x="68520" y="16847"/>
                    <a:pt x="68803" y="16540"/>
                  </a:cubicBezTo>
                  <a:cubicBezTo>
                    <a:pt x="68803" y="16446"/>
                    <a:pt x="68837" y="16414"/>
                    <a:pt x="68883" y="16414"/>
                  </a:cubicBezTo>
                  <a:cubicBezTo>
                    <a:pt x="68974" y="16414"/>
                    <a:pt x="69111" y="16540"/>
                    <a:pt x="69111" y="16540"/>
                  </a:cubicBezTo>
                  <a:cubicBezTo>
                    <a:pt x="69111" y="16694"/>
                    <a:pt x="69181" y="16770"/>
                    <a:pt x="69291" y="16770"/>
                  </a:cubicBezTo>
                  <a:cubicBezTo>
                    <a:pt x="69400" y="16770"/>
                    <a:pt x="69548" y="16694"/>
                    <a:pt x="69701" y="16540"/>
                  </a:cubicBezTo>
                  <a:cubicBezTo>
                    <a:pt x="69701" y="16540"/>
                    <a:pt x="69701" y="16847"/>
                    <a:pt x="69985" y="16847"/>
                  </a:cubicBezTo>
                  <a:cubicBezTo>
                    <a:pt x="70292" y="16847"/>
                    <a:pt x="70292" y="16540"/>
                    <a:pt x="70292" y="16540"/>
                  </a:cubicBezTo>
                  <a:lnTo>
                    <a:pt x="70575" y="16540"/>
                  </a:lnTo>
                  <a:cubicBezTo>
                    <a:pt x="70575" y="16257"/>
                    <a:pt x="70883" y="16257"/>
                    <a:pt x="70883" y="16257"/>
                  </a:cubicBezTo>
                  <a:cubicBezTo>
                    <a:pt x="71166" y="15949"/>
                    <a:pt x="71166" y="15666"/>
                    <a:pt x="71166" y="15666"/>
                  </a:cubicBezTo>
                  <a:cubicBezTo>
                    <a:pt x="71473" y="15666"/>
                    <a:pt x="71166" y="15359"/>
                    <a:pt x="71473" y="15359"/>
                  </a:cubicBezTo>
                  <a:lnTo>
                    <a:pt x="71757" y="15075"/>
                  </a:lnTo>
                  <a:cubicBezTo>
                    <a:pt x="72064" y="15075"/>
                    <a:pt x="72064" y="15075"/>
                    <a:pt x="72064" y="14768"/>
                  </a:cubicBezTo>
                  <a:cubicBezTo>
                    <a:pt x="71757" y="14768"/>
                    <a:pt x="72064" y="14484"/>
                    <a:pt x="72064" y="14177"/>
                  </a:cubicBezTo>
                  <a:cubicBezTo>
                    <a:pt x="72347" y="14177"/>
                    <a:pt x="72347" y="14177"/>
                    <a:pt x="72064" y="13894"/>
                  </a:cubicBezTo>
                  <a:cubicBezTo>
                    <a:pt x="72064" y="13894"/>
                    <a:pt x="71473" y="13587"/>
                    <a:pt x="71473" y="13303"/>
                  </a:cubicBezTo>
                  <a:lnTo>
                    <a:pt x="71473" y="12405"/>
                  </a:lnTo>
                  <a:lnTo>
                    <a:pt x="71473" y="11815"/>
                  </a:lnTo>
                  <a:cubicBezTo>
                    <a:pt x="71473" y="11531"/>
                    <a:pt x="71757" y="11224"/>
                    <a:pt x="71757" y="10940"/>
                  </a:cubicBezTo>
                  <a:cubicBezTo>
                    <a:pt x="71757" y="10633"/>
                    <a:pt x="71166" y="10043"/>
                    <a:pt x="71166" y="10043"/>
                  </a:cubicBezTo>
                  <a:cubicBezTo>
                    <a:pt x="70883" y="10043"/>
                    <a:pt x="70883" y="9759"/>
                    <a:pt x="71473" y="9452"/>
                  </a:cubicBezTo>
                  <a:cubicBezTo>
                    <a:pt x="71757" y="9168"/>
                    <a:pt x="71757" y="8271"/>
                    <a:pt x="71757" y="7987"/>
                  </a:cubicBezTo>
                  <a:cubicBezTo>
                    <a:pt x="71757" y="7987"/>
                    <a:pt x="70883" y="7680"/>
                    <a:pt x="70575" y="7680"/>
                  </a:cubicBezTo>
                  <a:lnTo>
                    <a:pt x="69111" y="7680"/>
                  </a:lnTo>
                  <a:cubicBezTo>
                    <a:pt x="68803" y="7680"/>
                    <a:pt x="68803" y="7987"/>
                    <a:pt x="68803" y="8271"/>
                  </a:cubicBezTo>
                  <a:cubicBezTo>
                    <a:pt x="68520" y="8271"/>
                    <a:pt x="68213" y="8861"/>
                    <a:pt x="68213" y="9168"/>
                  </a:cubicBezTo>
                  <a:cubicBezTo>
                    <a:pt x="67929" y="9759"/>
                    <a:pt x="67338" y="10043"/>
                    <a:pt x="67031" y="10043"/>
                  </a:cubicBezTo>
                  <a:cubicBezTo>
                    <a:pt x="66748" y="10043"/>
                    <a:pt x="66748" y="10633"/>
                    <a:pt x="66748" y="10633"/>
                  </a:cubicBezTo>
                  <a:cubicBezTo>
                    <a:pt x="67031" y="10940"/>
                    <a:pt x="67031" y="10940"/>
                    <a:pt x="67338" y="10940"/>
                  </a:cubicBezTo>
                  <a:cubicBezTo>
                    <a:pt x="67338" y="10940"/>
                    <a:pt x="67338" y="11531"/>
                    <a:pt x="67031" y="11531"/>
                  </a:cubicBezTo>
                  <a:cubicBezTo>
                    <a:pt x="67031" y="11531"/>
                    <a:pt x="67338" y="11815"/>
                    <a:pt x="67031" y="11815"/>
                  </a:cubicBezTo>
                  <a:cubicBezTo>
                    <a:pt x="67031" y="12122"/>
                    <a:pt x="66748" y="12405"/>
                    <a:pt x="66748" y="12405"/>
                  </a:cubicBezTo>
                  <a:cubicBezTo>
                    <a:pt x="67031" y="12405"/>
                    <a:pt x="67622" y="12712"/>
                    <a:pt x="67929" y="12712"/>
                  </a:cubicBezTo>
                  <a:cubicBezTo>
                    <a:pt x="67929" y="12996"/>
                    <a:pt x="67929" y="13303"/>
                    <a:pt x="68213" y="13303"/>
                  </a:cubicBezTo>
                  <a:cubicBezTo>
                    <a:pt x="68213" y="13587"/>
                    <a:pt x="68520" y="13587"/>
                    <a:pt x="68520" y="13587"/>
                  </a:cubicBezTo>
                  <a:cubicBezTo>
                    <a:pt x="68803" y="13894"/>
                    <a:pt x="68213" y="14484"/>
                    <a:pt x="68213" y="14484"/>
                  </a:cubicBezTo>
                  <a:cubicBezTo>
                    <a:pt x="67929" y="14484"/>
                    <a:pt x="67338" y="13894"/>
                    <a:pt x="67031" y="13587"/>
                  </a:cubicBezTo>
                  <a:cubicBezTo>
                    <a:pt x="67031" y="13587"/>
                    <a:pt x="66157" y="13303"/>
                    <a:pt x="65850" y="12996"/>
                  </a:cubicBezTo>
                  <a:cubicBezTo>
                    <a:pt x="65566" y="12996"/>
                    <a:pt x="65259" y="12996"/>
                    <a:pt x="64976" y="12712"/>
                  </a:cubicBezTo>
                  <a:cubicBezTo>
                    <a:pt x="64385" y="12405"/>
                    <a:pt x="64078" y="12405"/>
                    <a:pt x="63487" y="12405"/>
                  </a:cubicBezTo>
                  <a:cubicBezTo>
                    <a:pt x="62613" y="12405"/>
                    <a:pt x="62306" y="12122"/>
                    <a:pt x="62022" y="12122"/>
                  </a:cubicBezTo>
                  <a:cubicBezTo>
                    <a:pt x="61715" y="12122"/>
                    <a:pt x="61715" y="11815"/>
                    <a:pt x="61432" y="11815"/>
                  </a:cubicBezTo>
                  <a:cubicBezTo>
                    <a:pt x="61015" y="11615"/>
                    <a:pt x="60740" y="11403"/>
                    <a:pt x="60514" y="11403"/>
                  </a:cubicBezTo>
                  <a:cubicBezTo>
                    <a:pt x="60420" y="11403"/>
                    <a:pt x="60334" y="11440"/>
                    <a:pt x="60250" y="11531"/>
                  </a:cubicBezTo>
                  <a:cubicBezTo>
                    <a:pt x="60250" y="11531"/>
                    <a:pt x="60250" y="12122"/>
                    <a:pt x="60534" y="12122"/>
                  </a:cubicBezTo>
                  <a:cubicBezTo>
                    <a:pt x="60841" y="12122"/>
                    <a:pt x="60841" y="12405"/>
                    <a:pt x="61124" y="12405"/>
                  </a:cubicBezTo>
                  <a:cubicBezTo>
                    <a:pt x="61715" y="12405"/>
                    <a:pt x="61715" y="12405"/>
                    <a:pt x="61715" y="12712"/>
                  </a:cubicBezTo>
                  <a:cubicBezTo>
                    <a:pt x="61715" y="12996"/>
                    <a:pt x="62022" y="13303"/>
                    <a:pt x="62022" y="13303"/>
                  </a:cubicBezTo>
                  <a:cubicBezTo>
                    <a:pt x="62306" y="13587"/>
                    <a:pt x="62022" y="13894"/>
                    <a:pt x="61715" y="13894"/>
                  </a:cubicBezTo>
                  <a:cubicBezTo>
                    <a:pt x="61432" y="13894"/>
                    <a:pt x="61124" y="13894"/>
                    <a:pt x="61124" y="14177"/>
                  </a:cubicBezTo>
                  <a:lnTo>
                    <a:pt x="60841" y="14177"/>
                  </a:lnTo>
                  <a:cubicBezTo>
                    <a:pt x="60534" y="14177"/>
                    <a:pt x="60841" y="13894"/>
                    <a:pt x="60841" y="13587"/>
                  </a:cubicBezTo>
                  <a:cubicBezTo>
                    <a:pt x="61124" y="13587"/>
                    <a:pt x="60534" y="13303"/>
                    <a:pt x="60250" y="13303"/>
                  </a:cubicBezTo>
                  <a:cubicBezTo>
                    <a:pt x="60250" y="13303"/>
                    <a:pt x="59352" y="13894"/>
                    <a:pt x="59069" y="13894"/>
                  </a:cubicBezTo>
                  <a:cubicBezTo>
                    <a:pt x="59069" y="13988"/>
                    <a:pt x="59003" y="14020"/>
                    <a:pt x="58894" y="14020"/>
                  </a:cubicBezTo>
                  <a:cubicBezTo>
                    <a:pt x="58675" y="14020"/>
                    <a:pt x="58281" y="13894"/>
                    <a:pt x="57887" y="13894"/>
                  </a:cubicBezTo>
                  <a:cubicBezTo>
                    <a:pt x="57297" y="14177"/>
                    <a:pt x="57297" y="14484"/>
                    <a:pt x="56990" y="14484"/>
                  </a:cubicBezTo>
                  <a:lnTo>
                    <a:pt x="56115" y="14484"/>
                  </a:lnTo>
                  <a:cubicBezTo>
                    <a:pt x="55808" y="14177"/>
                    <a:pt x="56115" y="14177"/>
                    <a:pt x="56115" y="14177"/>
                  </a:cubicBezTo>
                  <a:cubicBezTo>
                    <a:pt x="56399" y="14177"/>
                    <a:pt x="56706" y="14177"/>
                    <a:pt x="56399" y="13894"/>
                  </a:cubicBezTo>
                  <a:lnTo>
                    <a:pt x="56706" y="13587"/>
                  </a:lnTo>
                  <a:cubicBezTo>
                    <a:pt x="56706" y="13504"/>
                    <a:pt x="56606" y="13470"/>
                    <a:pt x="56465" y="13470"/>
                  </a:cubicBezTo>
                  <a:cubicBezTo>
                    <a:pt x="56120" y="13470"/>
                    <a:pt x="55525" y="13676"/>
                    <a:pt x="55525" y="13894"/>
                  </a:cubicBezTo>
                  <a:cubicBezTo>
                    <a:pt x="55218" y="13894"/>
                    <a:pt x="55525" y="14177"/>
                    <a:pt x="55218" y="14177"/>
                  </a:cubicBezTo>
                  <a:lnTo>
                    <a:pt x="54934" y="13894"/>
                  </a:lnTo>
                  <a:cubicBezTo>
                    <a:pt x="54934" y="13894"/>
                    <a:pt x="53446" y="14177"/>
                    <a:pt x="53162" y="14484"/>
                  </a:cubicBezTo>
                  <a:cubicBezTo>
                    <a:pt x="52855" y="14768"/>
                    <a:pt x="52571" y="14768"/>
                    <a:pt x="52571" y="15075"/>
                  </a:cubicBezTo>
                  <a:cubicBezTo>
                    <a:pt x="52571" y="15075"/>
                    <a:pt x="51673" y="15075"/>
                    <a:pt x="51673" y="15359"/>
                  </a:cubicBezTo>
                  <a:cubicBezTo>
                    <a:pt x="51390" y="15359"/>
                    <a:pt x="51390" y="15949"/>
                    <a:pt x="51390" y="16257"/>
                  </a:cubicBezTo>
                  <a:lnTo>
                    <a:pt x="49901" y="16257"/>
                  </a:lnTo>
                  <a:cubicBezTo>
                    <a:pt x="49618" y="16257"/>
                    <a:pt x="49618" y="15666"/>
                    <a:pt x="49311" y="15666"/>
                  </a:cubicBezTo>
                  <a:lnTo>
                    <a:pt x="49311" y="15075"/>
                  </a:lnTo>
                  <a:lnTo>
                    <a:pt x="49901" y="15075"/>
                  </a:lnTo>
                  <a:cubicBezTo>
                    <a:pt x="50004" y="14973"/>
                    <a:pt x="50104" y="14939"/>
                    <a:pt x="50191" y="14939"/>
                  </a:cubicBezTo>
                  <a:cubicBezTo>
                    <a:pt x="50366" y="14939"/>
                    <a:pt x="50492" y="15075"/>
                    <a:pt x="50492" y="15075"/>
                  </a:cubicBezTo>
                  <a:cubicBezTo>
                    <a:pt x="50799" y="14768"/>
                    <a:pt x="50209" y="14484"/>
                    <a:pt x="50209" y="14177"/>
                  </a:cubicBezTo>
                  <a:cubicBezTo>
                    <a:pt x="50209" y="13894"/>
                    <a:pt x="49618" y="13894"/>
                    <a:pt x="49027" y="13894"/>
                  </a:cubicBezTo>
                  <a:lnTo>
                    <a:pt x="48129" y="13894"/>
                  </a:lnTo>
                  <a:cubicBezTo>
                    <a:pt x="48046" y="13803"/>
                    <a:pt x="47987" y="13766"/>
                    <a:pt x="47960" y="13766"/>
                  </a:cubicBezTo>
                  <a:cubicBezTo>
                    <a:pt x="47897" y="13766"/>
                    <a:pt x="48020" y="13978"/>
                    <a:pt x="48437" y="14177"/>
                  </a:cubicBezTo>
                  <a:cubicBezTo>
                    <a:pt x="48720" y="14177"/>
                    <a:pt x="48437" y="14484"/>
                    <a:pt x="48437" y="14768"/>
                  </a:cubicBezTo>
                  <a:cubicBezTo>
                    <a:pt x="48720" y="14768"/>
                    <a:pt x="48437" y="15359"/>
                    <a:pt x="48129" y="15666"/>
                  </a:cubicBezTo>
                  <a:cubicBezTo>
                    <a:pt x="48129" y="15808"/>
                    <a:pt x="48129" y="15878"/>
                    <a:pt x="48168" y="15878"/>
                  </a:cubicBezTo>
                  <a:cubicBezTo>
                    <a:pt x="48206" y="15878"/>
                    <a:pt x="48283" y="15808"/>
                    <a:pt x="48437" y="15666"/>
                  </a:cubicBezTo>
                  <a:cubicBezTo>
                    <a:pt x="48720" y="15666"/>
                    <a:pt x="48720" y="16257"/>
                    <a:pt x="48720" y="16540"/>
                  </a:cubicBezTo>
                  <a:cubicBezTo>
                    <a:pt x="48720" y="16847"/>
                    <a:pt x="48437" y="16847"/>
                    <a:pt x="48437" y="17131"/>
                  </a:cubicBezTo>
                  <a:cubicBezTo>
                    <a:pt x="48437" y="17233"/>
                    <a:pt x="48437" y="17267"/>
                    <a:pt x="48425" y="17267"/>
                  </a:cubicBezTo>
                  <a:cubicBezTo>
                    <a:pt x="48402" y="17267"/>
                    <a:pt x="48334" y="17131"/>
                    <a:pt x="48129" y="17131"/>
                  </a:cubicBezTo>
                  <a:lnTo>
                    <a:pt x="47846" y="16847"/>
                  </a:lnTo>
                  <a:cubicBezTo>
                    <a:pt x="47846" y="16745"/>
                    <a:pt x="47812" y="16711"/>
                    <a:pt x="47756" y="16711"/>
                  </a:cubicBezTo>
                  <a:cubicBezTo>
                    <a:pt x="47644" y="16711"/>
                    <a:pt x="47444" y="16847"/>
                    <a:pt x="47255" y="16847"/>
                  </a:cubicBezTo>
                  <a:cubicBezTo>
                    <a:pt x="47153" y="16745"/>
                    <a:pt x="47053" y="16711"/>
                    <a:pt x="46965" y="16711"/>
                  </a:cubicBezTo>
                  <a:cubicBezTo>
                    <a:pt x="46790" y="16711"/>
                    <a:pt x="46664" y="16847"/>
                    <a:pt x="46664" y="16847"/>
                  </a:cubicBezTo>
                  <a:cubicBezTo>
                    <a:pt x="46664" y="17131"/>
                    <a:pt x="46074" y="17131"/>
                    <a:pt x="46074" y="17131"/>
                  </a:cubicBezTo>
                  <a:cubicBezTo>
                    <a:pt x="45767" y="17438"/>
                    <a:pt x="45483" y="17721"/>
                    <a:pt x="45176" y="17721"/>
                  </a:cubicBezTo>
                  <a:cubicBezTo>
                    <a:pt x="44892" y="18029"/>
                    <a:pt x="44892" y="18312"/>
                    <a:pt x="45176" y="18619"/>
                  </a:cubicBezTo>
                  <a:cubicBezTo>
                    <a:pt x="45483" y="18903"/>
                    <a:pt x="45483" y="18903"/>
                    <a:pt x="45483" y="19210"/>
                  </a:cubicBezTo>
                  <a:lnTo>
                    <a:pt x="44585" y="19210"/>
                  </a:lnTo>
                  <a:cubicBezTo>
                    <a:pt x="44585" y="18903"/>
                    <a:pt x="43995" y="18903"/>
                    <a:pt x="43711" y="18903"/>
                  </a:cubicBezTo>
                  <a:cubicBezTo>
                    <a:pt x="43711" y="18903"/>
                    <a:pt x="43120" y="18312"/>
                    <a:pt x="42813" y="18312"/>
                  </a:cubicBezTo>
                  <a:cubicBezTo>
                    <a:pt x="42530" y="18312"/>
                    <a:pt x="42530" y="18619"/>
                    <a:pt x="42530" y="18903"/>
                  </a:cubicBezTo>
                  <a:cubicBezTo>
                    <a:pt x="42223" y="18903"/>
                    <a:pt x="42530" y="18903"/>
                    <a:pt x="42530" y="19210"/>
                  </a:cubicBezTo>
                  <a:cubicBezTo>
                    <a:pt x="42813" y="19493"/>
                    <a:pt x="43120" y="19493"/>
                    <a:pt x="43404" y="19493"/>
                  </a:cubicBezTo>
                  <a:cubicBezTo>
                    <a:pt x="43711" y="19493"/>
                    <a:pt x="43711" y="19801"/>
                    <a:pt x="43404" y="20084"/>
                  </a:cubicBezTo>
                  <a:cubicBezTo>
                    <a:pt x="43404" y="20084"/>
                    <a:pt x="43278" y="20221"/>
                    <a:pt x="43103" y="20221"/>
                  </a:cubicBezTo>
                  <a:cubicBezTo>
                    <a:pt x="43015" y="20221"/>
                    <a:pt x="42916" y="20187"/>
                    <a:pt x="42813" y="20084"/>
                  </a:cubicBezTo>
                  <a:cubicBezTo>
                    <a:pt x="42813" y="19942"/>
                    <a:pt x="42666" y="19942"/>
                    <a:pt x="42518" y="19942"/>
                  </a:cubicBezTo>
                  <a:cubicBezTo>
                    <a:pt x="42370" y="19942"/>
                    <a:pt x="42223" y="19942"/>
                    <a:pt x="42223" y="19801"/>
                  </a:cubicBezTo>
                  <a:cubicBezTo>
                    <a:pt x="42223" y="19801"/>
                    <a:pt x="41939" y="19493"/>
                    <a:pt x="41632" y="19493"/>
                  </a:cubicBezTo>
                  <a:cubicBezTo>
                    <a:pt x="41348" y="19493"/>
                    <a:pt x="41041" y="19210"/>
                    <a:pt x="41041" y="18903"/>
                  </a:cubicBezTo>
                  <a:lnTo>
                    <a:pt x="41041" y="18312"/>
                  </a:lnTo>
                  <a:cubicBezTo>
                    <a:pt x="41041" y="18312"/>
                    <a:pt x="40758" y="18029"/>
                    <a:pt x="41041" y="18029"/>
                  </a:cubicBezTo>
                  <a:lnTo>
                    <a:pt x="41041" y="17438"/>
                  </a:lnTo>
                  <a:cubicBezTo>
                    <a:pt x="41041" y="17131"/>
                    <a:pt x="40758" y="17131"/>
                    <a:pt x="40450" y="17131"/>
                  </a:cubicBezTo>
                  <a:cubicBezTo>
                    <a:pt x="40167" y="17131"/>
                    <a:pt x="40167" y="16847"/>
                    <a:pt x="39860" y="16540"/>
                  </a:cubicBezTo>
                  <a:cubicBezTo>
                    <a:pt x="39576" y="16540"/>
                    <a:pt x="39269" y="16257"/>
                    <a:pt x="39269" y="15949"/>
                  </a:cubicBezTo>
                  <a:cubicBezTo>
                    <a:pt x="39269" y="15949"/>
                    <a:pt x="38678" y="15666"/>
                    <a:pt x="38986" y="15666"/>
                  </a:cubicBezTo>
                  <a:cubicBezTo>
                    <a:pt x="38986" y="15666"/>
                    <a:pt x="39269" y="15666"/>
                    <a:pt x="39576" y="15949"/>
                  </a:cubicBezTo>
                  <a:cubicBezTo>
                    <a:pt x="39860" y="16257"/>
                    <a:pt x="40167" y="16257"/>
                    <a:pt x="40758" y="16540"/>
                  </a:cubicBezTo>
                  <a:cubicBezTo>
                    <a:pt x="41041" y="16540"/>
                    <a:pt x="41348" y="16847"/>
                    <a:pt x="41939" y="16847"/>
                  </a:cubicBezTo>
                  <a:cubicBezTo>
                    <a:pt x="42530" y="16847"/>
                    <a:pt x="43120" y="17131"/>
                    <a:pt x="43995" y="17131"/>
                  </a:cubicBezTo>
                  <a:cubicBezTo>
                    <a:pt x="44123" y="17175"/>
                    <a:pt x="44251" y="17194"/>
                    <a:pt x="44376" y="17194"/>
                  </a:cubicBezTo>
                  <a:cubicBezTo>
                    <a:pt x="45131" y="17194"/>
                    <a:pt x="45811" y="16500"/>
                    <a:pt x="46074" y="16257"/>
                  </a:cubicBezTo>
                  <a:cubicBezTo>
                    <a:pt x="46357" y="15949"/>
                    <a:pt x="46074" y="15359"/>
                    <a:pt x="46074" y="15359"/>
                  </a:cubicBezTo>
                  <a:cubicBezTo>
                    <a:pt x="46074" y="15075"/>
                    <a:pt x="45767" y="15075"/>
                    <a:pt x="45767" y="14768"/>
                  </a:cubicBezTo>
                  <a:cubicBezTo>
                    <a:pt x="45483" y="14768"/>
                    <a:pt x="45176" y="14484"/>
                    <a:pt x="44892" y="14484"/>
                  </a:cubicBezTo>
                  <a:cubicBezTo>
                    <a:pt x="44585" y="14484"/>
                    <a:pt x="44585" y="14177"/>
                    <a:pt x="44302" y="14177"/>
                  </a:cubicBezTo>
                  <a:cubicBezTo>
                    <a:pt x="43995" y="14177"/>
                    <a:pt x="43995" y="13894"/>
                    <a:pt x="43120" y="13587"/>
                  </a:cubicBezTo>
                  <a:cubicBezTo>
                    <a:pt x="42530" y="12996"/>
                    <a:pt x="41632" y="12712"/>
                    <a:pt x="41348" y="12712"/>
                  </a:cubicBezTo>
                  <a:cubicBezTo>
                    <a:pt x="41195" y="12854"/>
                    <a:pt x="41118" y="12925"/>
                    <a:pt x="41080" y="12925"/>
                  </a:cubicBezTo>
                  <a:cubicBezTo>
                    <a:pt x="41041" y="12925"/>
                    <a:pt x="41041" y="12854"/>
                    <a:pt x="41041" y="12712"/>
                  </a:cubicBezTo>
                  <a:lnTo>
                    <a:pt x="40450" y="12712"/>
                  </a:lnTo>
                  <a:cubicBezTo>
                    <a:pt x="40356" y="12807"/>
                    <a:pt x="40259" y="12838"/>
                    <a:pt x="40161" y="12838"/>
                  </a:cubicBezTo>
                  <a:cubicBezTo>
                    <a:pt x="39965" y="12838"/>
                    <a:pt x="39765" y="12712"/>
                    <a:pt x="39576" y="12712"/>
                  </a:cubicBezTo>
                  <a:cubicBezTo>
                    <a:pt x="39269" y="12712"/>
                    <a:pt x="38986" y="12712"/>
                    <a:pt x="39269" y="12405"/>
                  </a:cubicBezTo>
                  <a:lnTo>
                    <a:pt x="39860" y="12405"/>
                  </a:lnTo>
                  <a:cubicBezTo>
                    <a:pt x="39860" y="12264"/>
                    <a:pt x="39789" y="12264"/>
                    <a:pt x="39680" y="12264"/>
                  </a:cubicBezTo>
                  <a:cubicBezTo>
                    <a:pt x="39570" y="12264"/>
                    <a:pt x="39423" y="12264"/>
                    <a:pt x="39269" y="12122"/>
                  </a:cubicBezTo>
                  <a:cubicBezTo>
                    <a:pt x="39175" y="12019"/>
                    <a:pt x="39077" y="11985"/>
                    <a:pt x="38990" y="11985"/>
                  </a:cubicBezTo>
                  <a:cubicBezTo>
                    <a:pt x="38815" y="11985"/>
                    <a:pt x="38678" y="12122"/>
                    <a:pt x="38678" y="12122"/>
                  </a:cubicBezTo>
                  <a:cubicBezTo>
                    <a:pt x="38678" y="12264"/>
                    <a:pt x="38608" y="12334"/>
                    <a:pt x="38498" y="12334"/>
                  </a:cubicBezTo>
                  <a:cubicBezTo>
                    <a:pt x="38389" y="12334"/>
                    <a:pt x="38241" y="12264"/>
                    <a:pt x="38088" y="12122"/>
                  </a:cubicBezTo>
                  <a:cubicBezTo>
                    <a:pt x="37899" y="12122"/>
                    <a:pt x="37699" y="11985"/>
                    <a:pt x="37587" y="11985"/>
                  </a:cubicBezTo>
                  <a:cubicBezTo>
                    <a:pt x="37531" y="11985"/>
                    <a:pt x="37497" y="12019"/>
                    <a:pt x="37497" y="12122"/>
                  </a:cubicBezTo>
                  <a:cubicBezTo>
                    <a:pt x="37497" y="12264"/>
                    <a:pt x="37426" y="12334"/>
                    <a:pt x="37355" y="12334"/>
                  </a:cubicBezTo>
                  <a:cubicBezTo>
                    <a:pt x="37284" y="12334"/>
                    <a:pt x="37213" y="12264"/>
                    <a:pt x="37213" y="12122"/>
                  </a:cubicBezTo>
                  <a:cubicBezTo>
                    <a:pt x="37213" y="11815"/>
                    <a:pt x="36623" y="11815"/>
                    <a:pt x="36623" y="11815"/>
                  </a:cubicBezTo>
                  <a:cubicBezTo>
                    <a:pt x="36623" y="11673"/>
                    <a:pt x="36694" y="11602"/>
                    <a:pt x="36803" y="11602"/>
                  </a:cubicBezTo>
                  <a:cubicBezTo>
                    <a:pt x="36912" y="11602"/>
                    <a:pt x="37060" y="11673"/>
                    <a:pt x="37213" y="11815"/>
                  </a:cubicBezTo>
                  <a:cubicBezTo>
                    <a:pt x="37213" y="11815"/>
                    <a:pt x="37497" y="11815"/>
                    <a:pt x="37497" y="11531"/>
                  </a:cubicBezTo>
                  <a:cubicBezTo>
                    <a:pt x="37651" y="11377"/>
                    <a:pt x="37798" y="11377"/>
                    <a:pt x="37908" y="11377"/>
                  </a:cubicBezTo>
                  <a:cubicBezTo>
                    <a:pt x="38017" y="11377"/>
                    <a:pt x="38088" y="11377"/>
                    <a:pt x="38088" y="11224"/>
                  </a:cubicBezTo>
                  <a:lnTo>
                    <a:pt x="37804" y="10940"/>
                  </a:lnTo>
                  <a:cubicBezTo>
                    <a:pt x="37804" y="10940"/>
                    <a:pt x="37497" y="10633"/>
                    <a:pt x="37213" y="10633"/>
                  </a:cubicBezTo>
                  <a:cubicBezTo>
                    <a:pt x="37111" y="10736"/>
                    <a:pt x="37043" y="10770"/>
                    <a:pt x="36987" y="10770"/>
                  </a:cubicBezTo>
                  <a:cubicBezTo>
                    <a:pt x="36875" y="10770"/>
                    <a:pt x="36812" y="10633"/>
                    <a:pt x="36623" y="10633"/>
                  </a:cubicBezTo>
                  <a:cubicBezTo>
                    <a:pt x="36623" y="10551"/>
                    <a:pt x="36573" y="10516"/>
                    <a:pt x="36502" y="10516"/>
                  </a:cubicBezTo>
                  <a:cubicBezTo>
                    <a:pt x="36330" y="10516"/>
                    <a:pt x="36032" y="10722"/>
                    <a:pt x="36032" y="10940"/>
                  </a:cubicBezTo>
                  <a:cubicBezTo>
                    <a:pt x="36032" y="10940"/>
                    <a:pt x="35725" y="10633"/>
                    <a:pt x="36032" y="10633"/>
                  </a:cubicBezTo>
                  <a:cubicBezTo>
                    <a:pt x="36316" y="10633"/>
                    <a:pt x="36032" y="10043"/>
                    <a:pt x="35725" y="10043"/>
                  </a:cubicBezTo>
                  <a:cubicBezTo>
                    <a:pt x="35134" y="10043"/>
                    <a:pt x="35134" y="10350"/>
                    <a:pt x="35134" y="10633"/>
                  </a:cubicBezTo>
                  <a:lnTo>
                    <a:pt x="34851" y="11224"/>
                  </a:lnTo>
                  <a:cubicBezTo>
                    <a:pt x="34544" y="11224"/>
                    <a:pt x="34851" y="10940"/>
                    <a:pt x="34851" y="10633"/>
                  </a:cubicBezTo>
                  <a:cubicBezTo>
                    <a:pt x="34851" y="10517"/>
                    <a:pt x="34799" y="10449"/>
                    <a:pt x="34719" y="10449"/>
                  </a:cubicBezTo>
                  <a:cubicBezTo>
                    <a:pt x="34603" y="10449"/>
                    <a:pt x="34428" y="10591"/>
                    <a:pt x="34260" y="10940"/>
                  </a:cubicBezTo>
                  <a:cubicBezTo>
                    <a:pt x="33953" y="11224"/>
                    <a:pt x="33669" y="11531"/>
                    <a:pt x="33362" y="11531"/>
                  </a:cubicBezTo>
                  <a:cubicBezTo>
                    <a:pt x="33362" y="11531"/>
                    <a:pt x="33362" y="11224"/>
                    <a:pt x="33669" y="10940"/>
                  </a:cubicBezTo>
                  <a:cubicBezTo>
                    <a:pt x="33953" y="10940"/>
                    <a:pt x="33953" y="10350"/>
                    <a:pt x="33953" y="10350"/>
                  </a:cubicBezTo>
                  <a:cubicBezTo>
                    <a:pt x="34260" y="10350"/>
                    <a:pt x="34260" y="10350"/>
                    <a:pt x="33953" y="10043"/>
                  </a:cubicBezTo>
                  <a:cubicBezTo>
                    <a:pt x="33669" y="10043"/>
                    <a:pt x="33669" y="10350"/>
                    <a:pt x="33669" y="10633"/>
                  </a:cubicBezTo>
                  <a:cubicBezTo>
                    <a:pt x="33362" y="10633"/>
                    <a:pt x="33079" y="10350"/>
                    <a:pt x="33079" y="10350"/>
                  </a:cubicBezTo>
                  <a:cubicBezTo>
                    <a:pt x="33079" y="10633"/>
                    <a:pt x="32772" y="10633"/>
                    <a:pt x="32772" y="10633"/>
                  </a:cubicBezTo>
                  <a:cubicBezTo>
                    <a:pt x="33079" y="10940"/>
                    <a:pt x="32772" y="10940"/>
                    <a:pt x="32772" y="10940"/>
                  </a:cubicBezTo>
                  <a:cubicBezTo>
                    <a:pt x="32677" y="10838"/>
                    <a:pt x="32580" y="10804"/>
                    <a:pt x="32492" y="10804"/>
                  </a:cubicBezTo>
                  <a:cubicBezTo>
                    <a:pt x="32317" y="10804"/>
                    <a:pt x="32181" y="10940"/>
                    <a:pt x="32181" y="10940"/>
                  </a:cubicBezTo>
                  <a:lnTo>
                    <a:pt x="31897" y="11224"/>
                  </a:lnTo>
                  <a:cubicBezTo>
                    <a:pt x="32181" y="11531"/>
                    <a:pt x="32181" y="11815"/>
                    <a:pt x="31897" y="11815"/>
                  </a:cubicBezTo>
                  <a:cubicBezTo>
                    <a:pt x="31590" y="11815"/>
                    <a:pt x="31897" y="11224"/>
                    <a:pt x="31590" y="11224"/>
                  </a:cubicBezTo>
                  <a:cubicBezTo>
                    <a:pt x="31307" y="11224"/>
                    <a:pt x="31590" y="10940"/>
                    <a:pt x="31897" y="10940"/>
                  </a:cubicBezTo>
                  <a:lnTo>
                    <a:pt x="32181" y="10633"/>
                  </a:lnTo>
                  <a:cubicBezTo>
                    <a:pt x="32181" y="10491"/>
                    <a:pt x="32110" y="10421"/>
                    <a:pt x="32039" y="10421"/>
                  </a:cubicBezTo>
                  <a:cubicBezTo>
                    <a:pt x="31968" y="10421"/>
                    <a:pt x="31897" y="10491"/>
                    <a:pt x="31897" y="10633"/>
                  </a:cubicBezTo>
                  <a:cubicBezTo>
                    <a:pt x="31897" y="10787"/>
                    <a:pt x="31821" y="10864"/>
                    <a:pt x="31708" y="10864"/>
                  </a:cubicBezTo>
                  <a:cubicBezTo>
                    <a:pt x="31596" y="10864"/>
                    <a:pt x="31448" y="10787"/>
                    <a:pt x="31307" y="10633"/>
                  </a:cubicBezTo>
                  <a:cubicBezTo>
                    <a:pt x="30999" y="10633"/>
                    <a:pt x="30999" y="11224"/>
                    <a:pt x="31307" y="11224"/>
                  </a:cubicBezTo>
                  <a:cubicBezTo>
                    <a:pt x="31590" y="11531"/>
                    <a:pt x="31307" y="11531"/>
                    <a:pt x="30999" y="11531"/>
                  </a:cubicBezTo>
                  <a:cubicBezTo>
                    <a:pt x="30999" y="11429"/>
                    <a:pt x="30968" y="11395"/>
                    <a:pt x="30915" y="11395"/>
                  </a:cubicBezTo>
                  <a:cubicBezTo>
                    <a:pt x="30808" y="11395"/>
                    <a:pt x="30614" y="11531"/>
                    <a:pt x="30409" y="11531"/>
                  </a:cubicBezTo>
                  <a:lnTo>
                    <a:pt x="30999" y="11815"/>
                  </a:lnTo>
                  <a:cubicBezTo>
                    <a:pt x="30999" y="11917"/>
                    <a:pt x="30968" y="11951"/>
                    <a:pt x="30915" y="11951"/>
                  </a:cubicBezTo>
                  <a:cubicBezTo>
                    <a:pt x="30808" y="11951"/>
                    <a:pt x="30614" y="11815"/>
                    <a:pt x="30409" y="11815"/>
                  </a:cubicBezTo>
                  <a:cubicBezTo>
                    <a:pt x="30409" y="11815"/>
                    <a:pt x="30125" y="11815"/>
                    <a:pt x="30125" y="11531"/>
                  </a:cubicBezTo>
                  <a:cubicBezTo>
                    <a:pt x="30125" y="11440"/>
                    <a:pt x="30074" y="11403"/>
                    <a:pt x="30008" y="11403"/>
                  </a:cubicBezTo>
                  <a:cubicBezTo>
                    <a:pt x="29853" y="11403"/>
                    <a:pt x="29618" y="11615"/>
                    <a:pt x="29818" y="11815"/>
                  </a:cubicBezTo>
                  <a:cubicBezTo>
                    <a:pt x="30125" y="11815"/>
                    <a:pt x="30125" y="12122"/>
                    <a:pt x="30125" y="12122"/>
                  </a:cubicBezTo>
                  <a:cubicBezTo>
                    <a:pt x="30125" y="12264"/>
                    <a:pt x="30048" y="12334"/>
                    <a:pt x="29972" y="12334"/>
                  </a:cubicBezTo>
                  <a:cubicBezTo>
                    <a:pt x="29895" y="12334"/>
                    <a:pt x="29818" y="12264"/>
                    <a:pt x="29818" y="12122"/>
                  </a:cubicBezTo>
                  <a:cubicBezTo>
                    <a:pt x="29818" y="11968"/>
                    <a:pt x="29747" y="11891"/>
                    <a:pt x="29638" y="11891"/>
                  </a:cubicBezTo>
                  <a:cubicBezTo>
                    <a:pt x="29529" y="11891"/>
                    <a:pt x="29381" y="11968"/>
                    <a:pt x="29227" y="12122"/>
                  </a:cubicBezTo>
                  <a:lnTo>
                    <a:pt x="29227" y="11531"/>
                  </a:lnTo>
                  <a:lnTo>
                    <a:pt x="28637" y="11531"/>
                  </a:lnTo>
                  <a:cubicBezTo>
                    <a:pt x="28353" y="11815"/>
                    <a:pt x="28353" y="11815"/>
                    <a:pt x="28637" y="11815"/>
                  </a:cubicBezTo>
                  <a:cubicBezTo>
                    <a:pt x="28637" y="12122"/>
                    <a:pt x="28637" y="12122"/>
                    <a:pt x="28353" y="12122"/>
                  </a:cubicBezTo>
                  <a:cubicBezTo>
                    <a:pt x="28353" y="12122"/>
                    <a:pt x="28046" y="12122"/>
                    <a:pt x="28046" y="12405"/>
                  </a:cubicBezTo>
                  <a:cubicBezTo>
                    <a:pt x="28200" y="12559"/>
                    <a:pt x="28200" y="12636"/>
                    <a:pt x="28126" y="12636"/>
                  </a:cubicBezTo>
                  <a:cubicBezTo>
                    <a:pt x="28052" y="12636"/>
                    <a:pt x="27904" y="12559"/>
                    <a:pt x="27763" y="12405"/>
                  </a:cubicBezTo>
                  <a:lnTo>
                    <a:pt x="27455" y="12405"/>
                  </a:lnTo>
                  <a:cubicBezTo>
                    <a:pt x="27172" y="12712"/>
                    <a:pt x="26865" y="12712"/>
                    <a:pt x="26865" y="12996"/>
                  </a:cubicBezTo>
                  <a:cubicBezTo>
                    <a:pt x="26865" y="13098"/>
                    <a:pt x="26899" y="13132"/>
                    <a:pt x="26955" y="13132"/>
                  </a:cubicBezTo>
                  <a:cubicBezTo>
                    <a:pt x="27067" y="13132"/>
                    <a:pt x="27266" y="12996"/>
                    <a:pt x="27455" y="12996"/>
                  </a:cubicBezTo>
                  <a:cubicBezTo>
                    <a:pt x="27763" y="12996"/>
                    <a:pt x="27455" y="13303"/>
                    <a:pt x="27455" y="13303"/>
                  </a:cubicBezTo>
                  <a:cubicBezTo>
                    <a:pt x="27763" y="13303"/>
                    <a:pt x="27763" y="13587"/>
                    <a:pt x="27455" y="13587"/>
                  </a:cubicBezTo>
                  <a:cubicBezTo>
                    <a:pt x="27455" y="13445"/>
                    <a:pt x="27384" y="13374"/>
                    <a:pt x="27314" y="13374"/>
                  </a:cubicBezTo>
                  <a:cubicBezTo>
                    <a:pt x="27243" y="13374"/>
                    <a:pt x="27172" y="13445"/>
                    <a:pt x="27172" y="13587"/>
                  </a:cubicBezTo>
                  <a:cubicBezTo>
                    <a:pt x="27172" y="13677"/>
                    <a:pt x="27145" y="13714"/>
                    <a:pt x="27107" y="13714"/>
                  </a:cubicBezTo>
                  <a:cubicBezTo>
                    <a:pt x="27017" y="13714"/>
                    <a:pt x="26865" y="13503"/>
                    <a:pt x="26865" y="13303"/>
                  </a:cubicBezTo>
                  <a:cubicBezTo>
                    <a:pt x="26581" y="13303"/>
                    <a:pt x="26581" y="13587"/>
                    <a:pt x="26274" y="13587"/>
                  </a:cubicBezTo>
                  <a:cubicBezTo>
                    <a:pt x="26274" y="13303"/>
                    <a:pt x="26581" y="12996"/>
                    <a:pt x="26581" y="12996"/>
                  </a:cubicBezTo>
                  <a:cubicBezTo>
                    <a:pt x="26492" y="12914"/>
                    <a:pt x="26429" y="12879"/>
                    <a:pt x="26377" y="12879"/>
                  </a:cubicBezTo>
                  <a:cubicBezTo>
                    <a:pt x="26250" y="12879"/>
                    <a:pt x="26192" y="13085"/>
                    <a:pt x="25990" y="13303"/>
                  </a:cubicBezTo>
                  <a:cubicBezTo>
                    <a:pt x="25683" y="13587"/>
                    <a:pt x="25400" y="13587"/>
                    <a:pt x="25400" y="13587"/>
                  </a:cubicBezTo>
                  <a:cubicBezTo>
                    <a:pt x="25683" y="13894"/>
                    <a:pt x="25093" y="13894"/>
                    <a:pt x="25093" y="14177"/>
                  </a:cubicBezTo>
                  <a:cubicBezTo>
                    <a:pt x="25093" y="14177"/>
                    <a:pt x="24502" y="14484"/>
                    <a:pt x="24218" y="14484"/>
                  </a:cubicBezTo>
                  <a:cubicBezTo>
                    <a:pt x="23911" y="14768"/>
                    <a:pt x="24218" y="14768"/>
                    <a:pt x="24502" y="14768"/>
                  </a:cubicBezTo>
                  <a:cubicBezTo>
                    <a:pt x="24809" y="14484"/>
                    <a:pt x="24809" y="14484"/>
                    <a:pt x="25093" y="14484"/>
                  </a:cubicBezTo>
                  <a:cubicBezTo>
                    <a:pt x="25311" y="14267"/>
                    <a:pt x="25517" y="14060"/>
                    <a:pt x="25618" y="14060"/>
                  </a:cubicBezTo>
                  <a:cubicBezTo>
                    <a:pt x="25659" y="14060"/>
                    <a:pt x="25683" y="14095"/>
                    <a:pt x="25683" y="14177"/>
                  </a:cubicBezTo>
                  <a:cubicBezTo>
                    <a:pt x="25990" y="14177"/>
                    <a:pt x="26274" y="14177"/>
                    <a:pt x="26274" y="13894"/>
                  </a:cubicBezTo>
                  <a:lnTo>
                    <a:pt x="26865" y="13894"/>
                  </a:lnTo>
                  <a:cubicBezTo>
                    <a:pt x="26865" y="14177"/>
                    <a:pt x="26581" y="14177"/>
                    <a:pt x="26581" y="14484"/>
                  </a:cubicBezTo>
                  <a:cubicBezTo>
                    <a:pt x="26770" y="14484"/>
                    <a:pt x="26707" y="14610"/>
                    <a:pt x="26644" y="14610"/>
                  </a:cubicBezTo>
                  <a:cubicBezTo>
                    <a:pt x="26613" y="14610"/>
                    <a:pt x="26581" y="14579"/>
                    <a:pt x="26581" y="14484"/>
                  </a:cubicBezTo>
                  <a:cubicBezTo>
                    <a:pt x="26581" y="14484"/>
                    <a:pt x="26445" y="14348"/>
                    <a:pt x="26354" y="14348"/>
                  </a:cubicBezTo>
                  <a:cubicBezTo>
                    <a:pt x="26308" y="14348"/>
                    <a:pt x="26274" y="14382"/>
                    <a:pt x="26274" y="14484"/>
                  </a:cubicBezTo>
                  <a:cubicBezTo>
                    <a:pt x="25990" y="14484"/>
                    <a:pt x="25990" y="14768"/>
                    <a:pt x="25683" y="14768"/>
                  </a:cubicBezTo>
                  <a:cubicBezTo>
                    <a:pt x="25683" y="14768"/>
                    <a:pt x="25400" y="15075"/>
                    <a:pt x="25400" y="15359"/>
                  </a:cubicBezTo>
                  <a:cubicBezTo>
                    <a:pt x="25400" y="15461"/>
                    <a:pt x="25366" y="15495"/>
                    <a:pt x="25320" y="15495"/>
                  </a:cubicBezTo>
                  <a:cubicBezTo>
                    <a:pt x="25229" y="15495"/>
                    <a:pt x="25093" y="15359"/>
                    <a:pt x="25093" y="15359"/>
                  </a:cubicBezTo>
                  <a:cubicBezTo>
                    <a:pt x="25093" y="15666"/>
                    <a:pt x="24809" y="16257"/>
                    <a:pt x="24502" y="16540"/>
                  </a:cubicBezTo>
                  <a:cubicBezTo>
                    <a:pt x="24218" y="16847"/>
                    <a:pt x="24502" y="16847"/>
                    <a:pt x="24218" y="17131"/>
                  </a:cubicBezTo>
                  <a:cubicBezTo>
                    <a:pt x="24218" y="17233"/>
                    <a:pt x="24184" y="17267"/>
                    <a:pt x="24128" y="17267"/>
                  </a:cubicBezTo>
                  <a:cubicBezTo>
                    <a:pt x="24016" y="17267"/>
                    <a:pt x="23817" y="17131"/>
                    <a:pt x="23628" y="17131"/>
                  </a:cubicBezTo>
                  <a:cubicBezTo>
                    <a:pt x="23628" y="17131"/>
                    <a:pt x="23911" y="17721"/>
                    <a:pt x="23628" y="18029"/>
                  </a:cubicBezTo>
                  <a:cubicBezTo>
                    <a:pt x="23321" y="18029"/>
                    <a:pt x="23628" y="18312"/>
                    <a:pt x="23628" y="18312"/>
                  </a:cubicBezTo>
                  <a:cubicBezTo>
                    <a:pt x="23628" y="18466"/>
                    <a:pt x="23480" y="18466"/>
                    <a:pt x="23332" y="18466"/>
                  </a:cubicBezTo>
                  <a:cubicBezTo>
                    <a:pt x="23185" y="18466"/>
                    <a:pt x="23037" y="18466"/>
                    <a:pt x="23037" y="18619"/>
                  </a:cubicBezTo>
                  <a:lnTo>
                    <a:pt x="22446" y="18619"/>
                  </a:lnTo>
                  <a:lnTo>
                    <a:pt x="23037" y="19210"/>
                  </a:lnTo>
                  <a:cubicBezTo>
                    <a:pt x="23179" y="19352"/>
                    <a:pt x="23102" y="19423"/>
                    <a:pt x="22990" y="19423"/>
                  </a:cubicBezTo>
                  <a:cubicBezTo>
                    <a:pt x="22878" y="19423"/>
                    <a:pt x="22730" y="19352"/>
                    <a:pt x="22730" y="19210"/>
                  </a:cubicBezTo>
                  <a:cubicBezTo>
                    <a:pt x="22730" y="19210"/>
                    <a:pt x="22446" y="19493"/>
                    <a:pt x="22139" y="19493"/>
                  </a:cubicBezTo>
                  <a:cubicBezTo>
                    <a:pt x="21549" y="19801"/>
                    <a:pt x="21856" y="20084"/>
                    <a:pt x="21549" y="20084"/>
                  </a:cubicBezTo>
                  <a:cubicBezTo>
                    <a:pt x="21265" y="20084"/>
                    <a:pt x="21265" y="20675"/>
                    <a:pt x="21265" y="20675"/>
                  </a:cubicBezTo>
                  <a:cubicBezTo>
                    <a:pt x="20958" y="20675"/>
                    <a:pt x="20958" y="20391"/>
                    <a:pt x="20674" y="20391"/>
                  </a:cubicBezTo>
                  <a:cubicBezTo>
                    <a:pt x="20367" y="20391"/>
                    <a:pt x="20367" y="20675"/>
                    <a:pt x="20674" y="20675"/>
                  </a:cubicBezTo>
                  <a:cubicBezTo>
                    <a:pt x="20958" y="20982"/>
                    <a:pt x="20367" y="20982"/>
                    <a:pt x="20084" y="20982"/>
                  </a:cubicBezTo>
                  <a:cubicBezTo>
                    <a:pt x="20084" y="21266"/>
                    <a:pt x="19493" y="21266"/>
                    <a:pt x="19493" y="21266"/>
                  </a:cubicBezTo>
                  <a:cubicBezTo>
                    <a:pt x="19186" y="21573"/>
                    <a:pt x="19776" y="21573"/>
                    <a:pt x="19776" y="21573"/>
                  </a:cubicBezTo>
                  <a:cubicBezTo>
                    <a:pt x="19930" y="21714"/>
                    <a:pt x="19859" y="21785"/>
                    <a:pt x="19711" y="21785"/>
                  </a:cubicBezTo>
                  <a:cubicBezTo>
                    <a:pt x="19564" y="21785"/>
                    <a:pt x="19339" y="21714"/>
                    <a:pt x="19186" y="21573"/>
                  </a:cubicBezTo>
                  <a:cubicBezTo>
                    <a:pt x="18902" y="21573"/>
                    <a:pt x="18902" y="21856"/>
                    <a:pt x="18902" y="21856"/>
                  </a:cubicBezTo>
                  <a:cubicBezTo>
                    <a:pt x="18595" y="21856"/>
                    <a:pt x="18312" y="22163"/>
                    <a:pt x="18312" y="22447"/>
                  </a:cubicBezTo>
                  <a:lnTo>
                    <a:pt x="18004" y="22447"/>
                  </a:lnTo>
                  <a:cubicBezTo>
                    <a:pt x="18004" y="22365"/>
                    <a:pt x="17980" y="22330"/>
                    <a:pt x="17947" y="22330"/>
                  </a:cubicBezTo>
                  <a:cubicBezTo>
                    <a:pt x="17864" y="22330"/>
                    <a:pt x="17721" y="22536"/>
                    <a:pt x="17721" y="22754"/>
                  </a:cubicBezTo>
                  <a:cubicBezTo>
                    <a:pt x="17721" y="23038"/>
                    <a:pt x="18004" y="23038"/>
                    <a:pt x="18004" y="23038"/>
                  </a:cubicBezTo>
                  <a:cubicBezTo>
                    <a:pt x="18004" y="23345"/>
                    <a:pt x="17721" y="23345"/>
                    <a:pt x="18004" y="23345"/>
                  </a:cubicBezTo>
                  <a:cubicBezTo>
                    <a:pt x="18312" y="23345"/>
                    <a:pt x="18004" y="23628"/>
                    <a:pt x="18004" y="23628"/>
                  </a:cubicBezTo>
                  <a:cubicBezTo>
                    <a:pt x="17721" y="23935"/>
                    <a:pt x="17721" y="23935"/>
                    <a:pt x="18004" y="24219"/>
                  </a:cubicBezTo>
                  <a:cubicBezTo>
                    <a:pt x="18004" y="24219"/>
                    <a:pt x="17721" y="24219"/>
                    <a:pt x="17721" y="24526"/>
                  </a:cubicBezTo>
                  <a:cubicBezTo>
                    <a:pt x="17863" y="24668"/>
                    <a:pt x="18010" y="24668"/>
                    <a:pt x="18123" y="24668"/>
                  </a:cubicBezTo>
                  <a:cubicBezTo>
                    <a:pt x="18235" y="24668"/>
                    <a:pt x="18312" y="24668"/>
                    <a:pt x="18312" y="24810"/>
                  </a:cubicBezTo>
                  <a:cubicBezTo>
                    <a:pt x="18312" y="24810"/>
                    <a:pt x="18595" y="24810"/>
                    <a:pt x="18902" y="24526"/>
                  </a:cubicBezTo>
                  <a:cubicBezTo>
                    <a:pt x="18961" y="24463"/>
                    <a:pt x="19007" y="24438"/>
                    <a:pt x="19042" y="24438"/>
                  </a:cubicBezTo>
                  <a:cubicBezTo>
                    <a:pt x="19174" y="24438"/>
                    <a:pt x="19127" y="24810"/>
                    <a:pt x="18902" y="24810"/>
                  </a:cubicBezTo>
                  <a:cubicBezTo>
                    <a:pt x="18595" y="24810"/>
                    <a:pt x="18595" y="24810"/>
                    <a:pt x="18595" y="25117"/>
                  </a:cubicBezTo>
                  <a:cubicBezTo>
                    <a:pt x="18595" y="25211"/>
                    <a:pt x="18564" y="25243"/>
                    <a:pt x="18522" y="25243"/>
                  </a:cubicBezTo>
                  <a:cubicBezTo>
                    <a:pt x="18438" y="25243"/>
                    <a:pt x="18312" y="25117"/>
                    <a:pt x="18312" y="25117"/>
                  </a:cubicBezTo>
                  <a:cubicBezTo>
                    <a:pt x="18312" y="25014"/>
                    <a:pt x="18246" y="24980"/>
                    <a:pt x="18169" y="24980"/>
                  </a:cubicBezTo>
                  <a:cubicBezTo>
                    <a:pt x="18015" y="24980"/>
                    <a:pt x="17815" y="25117"/>
                    <a:pt x="18004" y="25117"/>
                  </a:cubicBezTo>
                  <a:lnTo>
                    <a:pt x="18004" y="25707"/>
                  </a:lnTo>
                  <a:cubicBezTo>
                    <a:pt x="18004" y="25802"/>
                    <a:pt x="18039" y="25833"/>
                    <a:pt x="18084" y="25833"/>
                  </a:cubicBezTo>
                  <a:cubicBezTo>
                    <a:pt x="18175" y="25833"/>
                    <a:pt x="18312" y="25707"/>
                    <a:pt x="18312" y="25707"/>
                  </a:cubicBezTo>
                  <a:cubicBezTo>
                    <a:pt x="18453" y="25554"/>
                    <a:pt x="18524" y="25477"/>
                    <a:pt x="18598" y="25477"/>
                  </a:cubicBezTo>
                  <a:cubicBezTo>
                    <a:pt x="18672" y="25477"/>
                    <a:pt x="18749" y="25554"/>
                    <a:pt x="18902" y="25707"/>
                  </a:cubicBezTo>
                  <a:cubicBezTo>
                    <a:pt x="18902" y="25849"/>
                    <a:pt x="18825" y="25849"/>
                    <a:pt x="18749" y="25849"/>
                  </a:cubicBezTo>
                  <a:cubicBezTo>
                    <a:pt x="18672" y="25849"/>
                    <a:pt x="18595" y="25849"/>
                    <a:pt x="18595" y="25991"/>
                  </a:cubicBezTo>
                  <a:cubicBezTo>
                    <a:pt x="18595" y="26145"/>
                    <a:pt x="18524" y="26145"/>
                    <a:pt x="18453" y="26145"/>
                  </a:cubicBezTo>
                  <a:cubicBezTo>
                    <a:pt x="18382" y="26145"/>
                    <a:pt x="18312" y="26145"/>
                    <a:pt x="18312" y="26298"/>
                  </a:cubicBezTo>
                  <a:cubicBezTo>
                    <a:pt x="18004" y="26582"/>
                    <a:pt x="18902" y="26889"/>
                    <a:pt x="19186" y="26889"/>
                  </a:cubicBezTo>
                  <a:cubicBezTo>
                    <a:pt x="19186" y="26889"/>
                    <a:pt x="19493" y="27172"/>
                    <a:pt x="20084" y="27172"/>
                  </a:cubicBezTo>
                  <a:cubicBezTo>
                    <a:pt x="20367" y="27172"/>
                    <a:pt x="21265" y="26298"/>
                    <a:pt x="21549" y="25991"/>
                  </a:cubicBezTo>
                  <a:lnTo>
                    <a:pt x="22139" y="25991"/>
                  </a:lnTo>
                  <a:lnTo>
                    <a:pt x="22139" y="25400"/>
                  </a:lnTo>
                  <a:cubicBezTo>
                    <a:pt x="22446" y="25400"/>
                    <a:pt x="22446" y="25707"/>
                    <a:pt x="22446" y="25707"/>
                  </a:cubicBezTo>
                  <a:cubicBezTo>
                    <a:pt x="22730" y="25707"/>
                    <a:pt x="22730" y="25991"/>
                    <a:pt x="22730" y="26298"/>
                  </a:cubicBezTo>
                  <a:cubicBezTo>
                    <a:pt x="22730" y="26582"/>
                    <a:pt x="22730" y="26889"/>
                    <a:pt x="23037" y="27172"/>
                  </a:cubicBezTo>
                  <a:cubicBezTo>
                    <a:pt x="23321" y="27172"/>
                    <a:pt x="23037" y="27479"/>
                    <a:pt x="23321" y="27763"/>
                  </a:cubicBezTo>
                  <a:cubicBezTo>
                    <a:pt x="23628" y="28070"/>
                    <a:pt x="23628" y="28354"/>
                    <a:pt x="23628" y="28661"/>
                  </a:cubicBezTo>
                  <a:cubicBezTo>
                    <a:pt x="23911" y="28661"/>
                    <a:pt x="23911" y="28944"/>
                    <a:pt x="23911" y="29252"/>
                  </a:cubicBezTo>
                  <a:cubicBezTo>
                    <a:pt x="23911" y="29393"/>
                    <a:pt x="23988" y="29393"/>
                    <a:pt x="24065" y="29393"/>
                  </a:cubicBezTo>
                  <a:cubicBezTo>
                    <a:pt x="24142" y="29393"/>
                    <a:pt x="24218" y="29393"/>
                    <a:pt x="24218" y="29535"/>
                  </a:cubicBezTo>
                  <a:lnTo>
                    <a:pt x="24218" y="30126"/>
                  </a:lnTo>
                  <a:cubicBezTo>
                    <a:pt x="24218" y="30228"/>
                    <a:pt x="24250" y="30262"/>
                    <a:pt x="24303" y="30262"/>
                  </a:cubicBezTo>
                  <a:cubicBezTo>
                    <a:pt x="24410" y="30262"/>
                    <a:pt x="24604" y="30126"/>
                    <a:pt x="24809" y="30126"/>
                  </a:cubicBezTo>
                  <a:cubicBezTo>
                    <a:pt x="25093" y="30126"/>
                    <a:pt x="25093" y="29842"/>
                    <a:pt x="25093" y="29842"/>
                  </a:cubicBezTo>
                  <a:cubicBezTo>
                    <a:pt x="25093" y="29535"/>
                    <a:pt x="25400" y="29535"/>
                    <a:pt x="25400" y="29535"/>
                  </a:cubicBezTo>
                  <a:cubicBezTo>
                    <a:pt x="25400" y="29393"/>
                    <a:pt x="25471" y="29322"/>
                    <a:pt x="25580" y="29322"/>
                  </a:cubicBezTo>
                  <a:cubicBezTo>
                    <a:pt x="25689" y="29322"/>
                    <a:pt x="25837" y="29393"/>
                    <a:pt x="25990" y="29535"/>
                  </a:cubicBezTo>
                  <a:cubicBezTo>
                    <a:pt x="26274" y="29535"/>
                    <a:pt x="26274" y="29252"/>
                    <a:pt x="26274" y="28944"/>
                  </a:cubicBezTo>
                  <a:cubicBezTo>
                    <a:pt x="26363" y="28862"/>
                    <a:pt x="26427" y="28828"/>
                    <a:pt x="26471" y="28828"/>
                  </a:cubicBezTo>
                  <a:cubicBezTo>
                    <a:pt x="26581" y="28828"/>
                    <a:pt x="26581" y="29034"/>
                    <a:pt x="26581" y="29252"/>
                  </a:cubicBezTo>
                  <a:cubicBezTo>
                    <a:pt x="26865" y="29252"/>
                    <a:pt x="27172" y="28661"/>
                    <a:pt x="27172" y="28354"/>
                  </a:cubicBezTo>
                  <a:cubicBezTo>
                    <a:pt x="27172" y="28212"/>
                    <a:pt x="27172" y="28141"/>
                    <a:pt x="27133" y="28141"/>
                  </a:cubicBezTo>
                  <a:cubicBezTo>
                    <a:pt x="27095" y="28141"/>
                    <a:pt x="27018" y="28212"/>
                    <a:pt x="26865" y="28354"/>
                  </a:cubicBezTo>
                  <a:cubicBezTo>
                    <a:pt x="26809" y="28414"/>
                    <a:pt x="26775" y="28440"/>
                    <a:pt x="26757" y="28440"/>
                  </a:cubicBezTo>
                  <a:cubicBezTo>
                    <a:pt x="26682" y="28440"/>
                    <a:pt x="26865" y="28010"/>
                    <a:pt x="26865" y="27763"/>
                  </a:cubicBezTo>
                  <a:lnTo>
                    <a:pt x="26865" y="26889"/>
                  </a:lnTo>
                  <a:cubicBezTo>
                    <a:pt x="26865" y="26582"/>
                    <a:pt x="27172" y="26298"/>
                    <a:pt x="27455" y="26298"/>
                  </a:cubicBezTo>
                  <a:cubicBezTo>
                    <a:pt x="27763" y="26298"/>
                    <a:pt x="28353" y="25707"/>
                    <a:pt x="28046" y="25707"/>
                  </a:cubicBezTo>
                  <a:cubicBezTo>
                    <a:pt x="28046" y="25400"/>
                    <a:pt x="28637" y="25117"/>
                    <a:pt x="28637" y="25117"/>
                  </a:cubicBezTo>
                  <a:cubicBezTo>
                    <a:pt x="28637" y="24810"/>
                    <a:pt x="28046" y="24219"/>
                    <a:pt x="27763" y="24219"/>
                  </a:cubicBezTo>
                  <a:cubicBezTo>
                    <a:pt x="27763" y="24077"/>
                    <a:pt x="27615" y="24077"/>
                    <a:pt x="27467" y="24077"/>
                  </a:cubicBezTo>
                  <a:cubicBezTo>
                    <a:pt x="27320" y="24077"/>
                    <a:pt x="27172" y="24077"/>
                    <a:pt x="27172" y="23935"/>
                  </a:cubicBezTo>
                  <a:cubicBezTo>
                    <a:pt x="27455" y="23935"/>
                    <a:pt x="27172" y="23345"/>
                    <a:pt x="27172" y="23038"/>
                  </a:cubicBezTo>
                  <a:cubicBezTo>
                    <a:pt x="27172" y="22754"/>
                    <a:pt x="27455" y="22447"/>
                    <a:pt x="27455" y="22447"/>
                  </a:cubicBezTo>
                  <a:cubicBezTo>
                    <a:pt x="27455" y="22163"/>
                    <a:pt x="27455" y="21856"/>
                    <a:pt x="27763" y="21856"/>
                  </a:cubicBezTo>
                  <a:cubicBezTo>
                    <a:pt x="28046" y="21573"/>
                    <a:pt x="27763" y="21573"/>
                    <a:pt x="28046" y="21266"/>
                  </a:cubicBezTo>
                  <a:cubicBezTo>
                    <a:pt x="28353" y="21266"/>
                    <a:pt x="28353" y="20982"/>
                    <a:pt x="28637" y="20675"/>
                  </a:cubicBezTo>
                  <a:cubicBezTo>
                    <a:pt x="28944" y="20675"/>
                    <a:pt x="28944" y="20391"/>
                    <a:pt x="29535" y="20391"/>
                  </a:cubicBezTo>
                  <a:cubicBezTo>
                    <a:pt x="29818" y="20084"/>
                    <a:pt x="30409" y="19493"/>
                    <a:pt x="30716" y="19493"/>
                  </a:cubicBezTo>
                  <a:cubicBezTo>
                    <a:pt x="30716" y="19210"/>
                    <a:pt x="30125" y="18903"/>
                    <a:pt x="30409" y="18619"/>
                  </a:cubicBezTo>
                  <a:cubicBezTo>
                    <a:pt x="30999" y="18312"/>
                    <a:pt x="30716" y="18029"/>
                    <a:pt x="30716" y="18029"/>
                  </a:cubicBezTo>
                  <a:cubicBezTo>
                    <a:pt x="30999" y="18029"/>
                    <a:pt x="31307" y="17721"/>
                    <a:pt x="31307" y="17721"/>
                  </a:cubicBezTo>
                  <a:cubicBezTo>
                    <a:pt x="31590" y="17438"/>
                    <a:pt x="31897" y="17438"/>
                    <a:pt x="32181" y="17438"/>
                  </a:cubicBezTo>
                  <a:lnTo>
                    <a:pt x="32488" y="17438"/>
                  </a:lnTo>
                  <a:cubicBezTo>
                    <a:pt x="32772" y="17438"/>
                    <a:pt x="33079" y="17721"/>
                    <a:pt x="33362" y="17721"/>
                  </a:cubicBezTo>
                  <a:cubicBezTo>
                    <a:pt x="33669" y="18029"/>
                    <a:pt x="33362" y="18029"/>
                    <a:pt x="33669" y="18312"/>
                  </a:cubicBezTo>
                  <a:cubicBezTo>
                    <a:pt x="33669" y="18530"/>
                    <a:pt x="33669" y="18736"/>
                    <a:pt x="33560" y="18736"/>
                  </a:cubicBezTo>
                  <a:cubicBezTo>
                    <a:pt x="33515" y="18736"/>
                    <a:pt x="33451" y="18702"/>
                    <a:pt x="33362" y="18619"/>
                  </a:cubicBezTo>
                  <a:cubicBezTo>
                    <a:pt x="33079" y="18619"/>
                    <a:pt x="33079" y="18619"/>
                    <a:pt x="33079" y="18903"/>
                  </a:cubicBezTo>
                  <a:cubicBezTo>
                    <a:pt x="32772" y="19493"/>
                    <a:pt x="32488" y="19801"/>
                    <a:pt x="32181" y="19801"/>
                  </a:cubicBezTo>
                  <a:cubicBezTo>
                    <a:pt x="31897" y="19801"/>
                    <a:pt x="31897" y="20084"/>
                    <a:pt x="31590" y="20084"/>
                  </a:cubicBezTo>
                  <a:cubicBezTo>
                    <a:pt x="31307" y="20391"/>
                    <a:pt x="31307" y="20391"/>
                    <a:pt x="31307" y="20675"/>
                  </a:cubicBezTo>
                  <a:cubicBezTo>
                    <a:pt x="31307" y="20982"/>
                    <a:pt x="30999" y="20982"/>
                    <a:pt x="30716" y="20982"/>
                  </a:cubicBezTo>
                  <a:cubicBezTo>
                    <a:pt x="30409" y="20982"/>
                    <a:pt x="30409" y="21266"/>
                    <a:pt x="30409" y="21266"/>
                  </a:cubicBezTo>
                  <a:cubicBezTo>
                    <a:pt x="30125" y="21573"/>
                    <a:pt x="30125" y="21573"/>
                    <a:pt x="30409" y="21856"/>
                  </a:cubicBezTo>
                  <a:lnTo>
                    <a:pt x="30409" y="22447"/>
                  </a:lnTo>
                  <a:cubicBezTo>
                    <a:pt x="30409" y="22447"/>
                    <a:pt x="30716" y="23038"/>
                    <a:pt x="30716" y="23345"/>
                  </a:cubicBezTo>
                  <a:cubicBezTo>
                    <a:pt x="30409" y="23628"/>
                    <a:pt x="30125" y="24219"/>
                    <a:pt x="30409" y="24219"/>
                  </a:cubicBezTo>
                  <a:cubicBezTo>
                    <a:pt x="30409" y="24164"/>
                    <a:pt x="30431" y="24142"/>
                    <a:pt x="30467" y="24142"/>
                  </a:cubicBezTo>
                  <a:cubicBezTo>
                    <a:pt x="30615" y="24142"/>
                    <a:pt x="30999" y="24526"/>
                    <a:pt x="30999" y="24526"/>
                  </a:cubicBezTo>
                  <a:cubicBezTo>
                    <a:pt x="31204" y="24526"/>
                    <a:pt x="31273" y="24652"/>
                    <a:pt x="31379" y="24652"/>
                  </a:cubicBezTo>
                  <a:cubicBezTo>
                    <a:pt x="31433" y="24652"/>
                    <a:pt x="31496" y="24621"/>
                    <a:pt x="31590" y="24526"/>
                  </a:cubicBezTo>
                  <a:cubicBezTo>
                    <a:pt x="31897" y="24526"/>
                    <a:pt x="31897" y="24810"/>
                    <a:pt x="32488" y="24810"/>
                  </a:cubicBezTo>
                  <a:cubicBezTo>
                    <a:pt x="33079" y="24810"/>
                    <a:pt x="34544" y="24219"/>
                    <a:pt x="34851" y="24219"/>
                  </a:cubicBezTo>
                  <a:lnTo>
                    <a:pt x="36032" y="24219"/>
                  </a:lnTo>
                  <a:cubicBezTo>
                    <a:pt x="36032" y="24164"/>
                    <a:pt x="36043" y="24142"/>
                    <a:pt x="36060" y="24142"/>
                  </a:cubicBezTo>
                  <a:cubicBezTo>
                    <a:pt x="36131" y="24142"/>
                    <a:pt x="36316" y="24526"/>
                    <a:pt x="36316" y="24526"/>
                  </a:cubicBezTo>
                  <a:cubicBezTo>
                    <a:pt x="36469" y="24668"/>
                    <a:pt x="36617" y="24668"/>
                    <a:pt x="36765" y="24668"/>
                  </a:cubicBezTo>
                  <a:cubicBezTo>
                    <a:pt x="36912" y="24668"/>
                    <a:pt x="37060" y="24668"/>
                    <a:pt x="37213" y="24810"/>
                  </a:cubicBezTo>
                  <a:lnTo>
                    <a:pt x="36906" y="24810"/>
                  </a:lnTo>
                  <a:cubicBezTo>
                    <a:pt x="36623" y="24810"/>
                    <a:pt x="36316" y="25117"/>
                    <a:pt x="36032" y="25117"/>
                  </a:cubicBezTo>
                  <a:cubicBezTo>
                    <a:pt x="35725" y="25117"/>
                    <a:pt x="35725" y="25400"/>
                    <a:pt x="35725" y="25400"/>
                  </a:cubicBezTo>
                  <a:lnTo>
                    <a:pt x="35441" y="25400"/>
                  </a:lnTo>
                  <a:cubicBezTo>
                    <a:pt x="35339" y="25503"/>
                    <a:pt x="35174" y="25537"/>
                    <a:pt x="34987" y="25537"/>
                  </a:cubicBezTo>
                  <a:cubicBezTo>
                    <a:pt x="34614" y="25537"/>
                    <a:pt x="34158" y="25400"/>
                    <a:pt x="33953" y="25400"/>
                  </a:cubicBezTo>
                  <a:cubicBezTo>
                    <a:pt x="33669" y="25400"/>
                    <a:pt x="32772" y="25400"/>
                    <a:pt x="32488" y="25707"/>
                  </a:cubicBezTo>
                  <a:cubicBezTo>
                    <a:pt x="32181" y="25991"/>
                    <a:pt x="31897" y="25991"/>
                    <a:pt x="31897" y="25991"/>
                  </a:cubicBezTo>
                  <a:cubicBezTo>
                    <a:pt x="32181" y="26298"/>
                    <a:pt x="31897" y="26298"/>
                    <a:pt x="32181" y="26582"/>
                  </a:cubicBezTo>
                  <a:cubicBezTo>
                    <a:pt x="32488" y="26889"/>
                    <a:pt x="32488" y="26889"/>
                    <a:pt x="32772" y="26889"/>
                  </a:cubicBezTo>
                  <a:cubicBezTo>
                    <a:pt x="32772" y="26889"/>
                    <a:pt x="33079" y="26889"/>
                    <a:pt x="32772" y="27172"/>
                  </a:cubicBezTo>
                  <a:cubicBezTo>
                    <a:pt x="32488" y="27479"/>
                    <a:pt x="32772" y="27479"/>
                    <a:pt x="32772" y="28070"/>
                  </a:cubicBezTo>
                  <a:cubicBezTo>
                    <a:pt x="32772" y="28354"/>
                    <a:pt x="32181" y="28354"/>
                    <a:pt x="32181" y="28354"/>
                  </a:cubicBezTo>
                  <a:cubicBezTo>
                    <a:pt x="31897" y="28354"/>
                    <a:pt x="31590" y="27479"/>
                    <a:pt x="31307" y="27479"/>
                  </a:cubicBezTo>
                  <a:cubicBezTo>
                    <a:pt x="31307" y="27416"/>
                    <a:pt x="31294" y="27391"/>
                    <a:pt x="31270" y="27391"/>
                  </a:cubicBezTo>
                  <a:cubicBezTo>
                    <a:pt x="31181" y="27391"/>
                    <a:pt x="30941" y="27763"/>
                    <a:pt x="30716" y="27763"/>
                  </a:cubicBezTo>
                  <a:cubicBezTo>
                    <a:pt x="30409" y="28070"/>
                    <a:pt x="30409" y="28354"/>
                    <a:pt x="30409" y="28354"/>
                  </a:cubicBezTo>
                  <a:cubicBezTo>
                    <a:pt x="30125" y="28661"/>
                    <a:pt x="30125" y="28944"/>
                    <a:pt x="30125" y="29252"/>
                  </a:cubicBezTo>
                  <a:cubicBezTo>
                    <a:pt x="30409" y="29535"/>
                    <a:pt x="30409" y="29842"/>
                    <a:pt x="30125" y="30126"/>
                  </a:cubicBezTo>
                  <a:lnTo>
                    <a:pt x="30125" y="30433"/>
                  </a:lnTo>
                  <a:lnTo>
                    <a:pt x="30409" y="30433"/>
                  </a:lnTo>
                  <a:cubicBezTo>
                    <a:pt x="30409" y="30716"/>
                    <a:pt x="29818" y="30716"/>
                    <a:pt x="30125" y="31024"/>
                  </a:cubicBezTo>
                  <a:lnTo>
                    <a:pt x="29535" y="31024"/>
                  </a:lnTo>
                  <a:cubicBezTo>
                    <a:pt x="29535" y="30870"/>
                    <a:pt x="29458" y="30793"/>
                    <a:pt x="29381" y="30793"/>
                  </a:cubicBezTo>
                  <a:cubicBezTo>
                    <a:pt x="29304" y="30793"/>
                    <a:pt x="29227" y="30870"/>
                    <a:pt x="29227" y="31024"/>
                  </a:cubicBezTo>
                  <a:lnTo>
                    <a:pt x="28944" y="31024"/>
                  </a:lnTo>
                  <a:cubicBezTo>
                    <a:pt x="28944" y="31307"/>
                    <a:pt x="28944" y="31307"/>
                    <a:pt x="28637" y="31307"/>
                  </a:cubicBezTo>
                  <a:cubicBezTo>
                    <a:pt x="28353" y="31307"/>
                    <a:pt x="28353" y="31024"/>
                    <a:pt x="28353" y="30716"/>
                  </a:cubicBezTo>
                  <a:cubicBezTo>
                    <a:pt x="28353" y="30716"/>
                    <a:pt x="26865" y="31024"/>
                    <a:pt x="26581" y="31307"/>
                  </a:cubicBezTo>
                  <a:cubicBezTo>
                    <a:pt x="26274" y="31614"/>
                    <a:pt x="25400" y="31614"/>
                    <a:pt x="25400" y="31614"/>
                  </a:cubicBezTo>
                  <a:cubicBezTo>
                    <a:pt x="25400" y="31898"/>
                    <a:pt x="25093" y="31898"/>
                    <a:pt x="25093" y="31898"/>
                  </a:cubicBezTo>
                  <a:cubicBezTo>
                    <a:pt x="25093" y="31614"/>
                    <a:pt x="24809" y="31614"/>
                    <a:pt x="24502" y="31614"/>
                  </a:cubicBezTo>
                  <a:cubicBezTo>
                    <a:pt x="24218" y="31614"/>
                    <a:pt x="24809" y="31307"/>
                    <a:pt x="24502" y="31024"/>
                  </a:cubicBezTo>
                  <a:lnTo>
                    <a:pt x="24502" y="31024"/>
                  </a:lnTo>
                  <a:cubicBezTo>
                    <a:pt x="24502" y="31024"/>
                    <a:pt x="24218" y="31307"/>
                    <a:pt x="23911" y="31307"/>
                  </a:cubicBezTo>
                  <a:cubicBezTo>
                    <a:pt x="23628" y="31307"/>
                    <a:pt x="23321" y="31614"/>
                    <a:pt x="23037" y="31898"/>
                  </a:cubicBezTo>
                  <a:cubicBezTo>
                    <a:pt x="22730" y="31898"/>
                    <a:pt x="22446" y="31898"/>
                    <a:pt x="22730" y="31614"/>
                  </a:cubicBezTo>
                  <a:cubicBezTo>
                    <a:pt x="22730" y="31307"/>
                    <a:pt x="22730" y="31307"/>
                    <a:pt x="22446" y="31307"/>
                  </a:cubicBezTo>
                  <a:cubicBezTo>
                    <a:pt x="22356" y="31398"/>
                    <a:pt x="22240" y="31435"/>
                    <a:pt x="22131" y="31435"/>
                  </a:cubicBezTo>
                  <a:cubicBezTo>
                    <a:pt x="21869" y="31435"/>
                    <a:pt x="21639" y="31223"/>
                    <a:pt x="21856" y="31024"/>
                  </a:cubicBezTo>
                  <a:lnTo>
                    <a:pt x="21549" y="31024"/>
                  </a:lnTo>
                  <a:cubicBezTo>
                    <a:pt x="21549" y="30716"/>
                    <a:pt x="21265" y="30716"/>
                    <a:pt x="21265" y="30433"/>
                  </a:cubicBezTo>
                  <a:lnTo>
                    <a:pt x="21856" y="30433"/>
                  </a:lnTo>
                  <a:cubicBezTo>
                    <a:pt x="21856" y="30575"/>
                    <a:pt x="22003" y="30646"/>
                    <a:pt x="22151" y="30646"/>
                  </a:cubicBezTo>
                  <a:cubicBezTo>
                    <a:pt x="22299" y="30646"/>
                    <a:pt x="22446" y="30575"/>
                    <a:pt x="22446" y="30433"/>
                  </a:cubicBezTo>
                  <a:cubicBezTo>
                    <a:pt x="22446" y="30433"/>
                    <a:pt x="22247" y="30049"/>
                    <a:pt x="22169" y="30049"/>
                  </a:cubicBezTo>
                  <a:cubicBezTo>
                    <a:pt x="22151" y="30049"/>
                    <a:pt x="22139" y="30071"/>
                    <a:pt x="22139" y="30126"/>
                  </a:cubicBezTo>
                  <a:lnTo>
                    <a:pt x="21549" y="30126"/>
                  </a:lnTo>
                  <a:cubicBezTo>
                    <a:pt x="21549" y="29842"/>
                    <a:pt x="21856" y="29842"/>
                    <a:pt x="21856" y="29535"/>
                  </a:cubicBezTo>
                  <a:cubicBezTo>
                    <a:pt x="21856" y="29393"/>
                    <a:pt x="22003" y="29393"/>
                    <a:pt x="22151" y="29393"/>
                  </a:cubicBezTo>
                  <a:cubicBezTo>
                    <a:pt x="22299" y="29393"/>
                    <a:pt x="22446" y="29393"/>
                    <a:pt x="22446" y="29252"/>
                  </a:cubicBezTo>
                  <a:cubicBezTo>
                    <a:pt x="22446" y="28944"/>
                    <a:pt x="22139" y="28944"/>
                    <a:pt x="22139" y="28944"/>
                  </a:cubicBezTo>
                  <a:cubicBezTo>
                    <a:pt x="21856" y="28944"/>
                    <a:pt x="21856" y="28354"/>
                    <a:pt x="22139" y="28354"/>
                  </a:cubicBezTo>
                  <a:lnTo>
                    <a:pt x="22139" y="27763"/>
                  </a:lnTo>
                  <a:cubicBezTo>
                    <a:pt x="22057" y="27681"/>
                    <a:pt x="21973" y="27646"/>
                    <a:pt x="21894" y="27646"/>
                  </a:cubicBezTo>
                  <a:cubicBezTo>
                    <a:pt x="21703" y="27646"/>
                    <a:pt x="21549" y="27852"/>
                    <a:pt x="21549" y="28070"/>
                  </a:cubicBezTo>
                  <a:cubicBezTo>
                    <a:pt x="21549" y="28165"/>
                    <a:pt x="21517" y="28196"/>
                    <a:pt x="21464" y="28196"/>
                  </a:cubicBezTo>
                  <a:cubicBezTo>
                    <a:pt x="21357" y="28196"/>
                    <a:pt x="21163" y="28070"/>
                    <a:pt x="20958" y="28070"/>
                  </a:cubicBezTo>
                  <a:cubicBezTo>
                    <a:pt x="20958" y="28354"/>
                    <a:pt x="21265" y="28354"/>
                    <a:pt x="20958" y="28661"/>
                  </a:cubicBezTo>
                  <a:cubicBezTo>
                    <a:pt x="20958" y="28661"/>
                    <a:pt x="20958" y="28354"/>
                    <a:pt x="20674" y="28354"/>
                  </a:cubicBezTo>
                  <a:cubicBezTo>
                    <a:pt x="20367" y="28354"/>
                    <a:pt x="20367" y="28661"/>
                    <a:pt x="20367" y="28944"/>
                  </a:cubicBezTo>
                  <a:cubicBezTo>
                    <a:pt x="20084" y="28944"/>
                    <a:pt x="20084" y="29535"/>
                    <a:pt x="20367" y="29842"/>
                  </a:cubicBezTo>
                  <a:cubicBezTo>
                    <a:pt x="20367" y="30126"/>
                    <a:pt x="20674" y="30126"/>
                    <a:pt x="20674" y="30433"/>
                  </a:cubicBezTo>
                  <a:cubicBezTo>
                    <a:pt x="20367" y="30716"/>
                    <a:pt x="20674" y="30716"/>
                    <a:pt x="20674" y="30716"/>
                  </a:cubicBezTo>
                  <a:cubicBezTo>
                    <a:pt x="20674" y="31024"/>
                    <a:pt x="20958" y="31024"/>
                    <a:pt x="20674" y="31307"/>
                  </a:cubicBezTo>
                  <a:cubicBezTo>
                    <a:pt x="20674" y="31307"/>
                    <a:pt x="20958" y="31614"/>
                    <a:pt x="20958" y="31898"/>
                  </a:cubicBezTo>
                  <a:cubicBezTo>
                    <a:pt x="21111" y="32051"/>
                    <a:pt x="21041" y="32051"/>
                    <a:pt x="20931" y="32051"/>
                  </a:cubicBezTo>
                  <a:cubicBezTo>
                    <a:pt x="20822" y="32051"/>
                    <a:pt x="20674" y="32051"/>
                    <a:pt x="20674" y="32205"/>
                  </a:cubicBezTo>
                  <a:cubicBezTo>
                    <a:pt x="20674" y="32299"/>
                    <a:pt x="20640" y="32331"/>
                    <a:pt x="20584" y="32331"/>
                  </a:cubicBezTo>
                  <a:cubicBezTo>
                    <a:pt x="20472" y="32331"/>
                    <a:pt x="20273" y="32205"/>
                    <a:pt x="20084" y="32205"/>
                  </a:cubicBezTo>
                  <a:lnTo>
                    <a:pt x="19493" y="32205"/>
                  </a:lnTo>
                  <a:lnTo>
                    <a:pt x="19493" y="32488"/>
                  </a:lnTo>
                  <a:lnTo>
                    <a:pt x="18595" y="32488"/>
                  </a:lnTo>
                  <a:cubicBezTo>
                    <a:pt x="18004" y="32488"/>
                    <a:pt x="18004" y="32796"/>
                    <a:pt x="18004" y="33079"/>
                  </a:cubicBezTo>
                  <a:cubicBezTo>
                    <a:pt x="18209" y="33079"/>
                    <a:pt x="18015" y="33216"/>
                    <a:pt x="17863" y="33216"/>
                  </a:cubicBezTo>
                  <a:cubicBezTo>
                    <a:pt x="17787" y="33216"/>
                    <a:pt x="17721" y="33182"/>
                    <a:pt x="17721" y="33079"/>
                  </a:cubicBezTo>
                  <a:cubicBezTo>
                    <a:pt x="17721" y="32997"/>
                    <a:pt x="17695" y="32962"/>
                    <a:pt x="17658" y="32962"/>
                  </a:cubicBezTo>
                  <a:cubicBezTo>
                    <a:pt x="17568" y="32962"/>
                    <a:pt x="17414" y="33168"/>
                    <a:pt x="17414" y="33386"/>
                  </a:cubicBezTo>
                  <a:cubicBezTo>
                    <a:pt x="17414" y="33386"/>
                    <a:pt x="17130" y="33670"/>
                    <a:pt x="17130" y="33977"/>
                  </a:cubicBezTo>
                  <a:cubicBezTo>
                    <a:pt x="17130" y="34261"/>
                    <a:pt x="16540" y="34568"/>
                    <a:pt x="16540" y="34568"/>
                  </a:cubicBezTo>
                  <a:lnTo>
                    <a:pt x="16232" y="34568"/>
                  </a:lnTo>
                  <a:cubicBezTo>
                    <a:pt x="16232" y="34851"/>
                    <a:pt x="15949" y="34851"/>
                    <a:pt x="15642" y="34851"/>
                  </a:cubicBezTo>
                  <a:cubicBezTo>
                    <a:pt x="15358" y="34851"/>
                    <a:pt x="15051" y="35158"/>
                    <a:pt x="15051" y="35749"/>
                  </a:cubicBezTo>
                  <a:cubicBezTo>
                    <a:pt x="15051" y="36033"/>
                    <a:pt x="14767" y="36033"/>
                    <a:pt x="14177" y="36033"/>
                  </a:cubicBezTo>
                  <a:cubicBezTo>
                    <a:pt x="13870" y="36340"/>
                    <a:pt x="13870" y="36623"/>
                    <a:pt x="13870" y="36623"/>
                  </a:cubicBezTo>
                  <a:cubicBezTo>
                    <a:pt x="13786" y="36714"/>
                    <a:pt x="13675" y="36751"/>
                    <a:pt x="13553" y="36751"/>
                  </a:cubicBezTo>
                  <a:cubicBezTo>
                    <a:pt x="13262" y="36751"/>
                    <a:pt x="12905" y="36540"/>
                    <a:pt x="12688" y="36340"/>
                  </a:cubicBezTo>
                  <a:cubicBezTo>
                    <a:pt x="12688" y="36249"/>
                    <a:pt x="12637" y="36212"/>
                    <a:pt x="12572" y="36212"/>
                  </a:cubicBezTo>
                  <a:cubicBezTo>
                    <a:pt x="12418" y="36212"/>
                    <a:pt x="12188" y="36423"/>
                    <a:pt x="12405" y="36623"/>
                  </a:cubicBezTo>
                  <a:cubicBezTo>
                    <a:pt x="12688" y="36930"/>
                    <a:pt x="12688" y="37521"/>
                    <a:pt x="12405" y="37521"/>
                  </a:cubicBezTo>
                  <a:cubicBezTo>
                    <a:pt x="12405" y="37579"/>
                    <a:pt x="12380" y="37600"/>
                    <a:pt x="12341" y="37600"/>
                  </a:cubicBezTo>
                  <a:cubicBezTo>
                    <a:pt x="12230" y="37600"/>
                    <a:pt x="12002" y="37430"/>
                    <a:pt x="11886" y="37430"/>
                  </a:cubicBezTo>
                  <a:cubicBezTo>
                    <a:pt x="11842" y="37430"/>
                    <a:pt x="11814" y="37454"/>
                    <a:pt x="11814" y="37521"/>
                  </a:cubicBezTo>
                  <a:cubicBezTo>
                    <a:pt x="11725" y="37603"/>
                    <a:pt x="11662" y="37638"/>
                    <a:pt x="11610" y="37638"/>
                  </a:cubicBezTo>
                  <a:cubicBezTo>
                    <a:pt x="11483" y="37638"/>
                    <a:pt x="11425" y="37432"/>
                    <a:pt x="11223" y="37214"/>
                  </a:cubicBezTo>
                  <a:cubicBezTo>
                    <a:pt x="11019" y="37214"/>
                    <a:pt x="10950" y="37350"/>
                    <a:pt x="10844" y="37350"/>
                  </a:cubicBezTo>
                  <a:cubicBezTo>
                    <a:pt x="10790" y="37350"/>
                    <a:pt x="10727" y="37316"/>
                    <a:pt x="10633" y="37214"/>
                  </a:cubicBezTo>
                  <a:cubicBezTo>
                    <a:pt x="10042" y="37214"/>
                    <a:pt x="9735" y="37521"/>
                    <a:pt x="10042" y="37805"/>
                  </a:cubicBezTo>
                  <a:lnTo>
                    <a:pt x="10042" y="38112"/>
                  </a:lnTo>
                  <a:cubicBezTo>
                    <a:pt x="10325" y="38395"/>
                    <a:pt x="10633" y="38395"/>
                    <a:pt x="11223" y="38702"/>
                  </a:cubicBezTo>
                  <a:lnTo>
                    <a:pt x="11814" y="38702"/>
                  </a:lnTo>
                  <a:cubicBezTo>
                    <a:pt x="11956" y="38844"/>
                    <a:pt x="12027" y="38844"/>
                    <a:pt x="12062" y="38844"/>
                  </a:cubicBezTo>
                  <a:cubicBezTo>
                    <a:pt x="12098" y="38844"/>
                    <a:pt x="12098" y="38844"/>
                    <a:pt x="12098" y="38986"/>
                  </a:cubicBezTo>
                  <a:cubicBezTo>
                    <a:pt x="12098" y="39293"/>
                    <a:pt x="12405" y="39577"/>
                    <a:pt x="12688" y="39884"/>
                  </a:cubicBezTo>
                  <a:cubicBezTo>
                    <a:pt x="12995" y="39884"/>
                    <a:pt x="12688" y="40167"/>
                    <a:pt x="12995" y="40474"/>
                  </a:cubicBezTo>
                  <a:cubicBezTo>
                    <a:pt x="12995" y="40758"/>
                    <a:pt x="12688" y="41065"/>
                    <a:pt x="12688" y="41349"/>
                  </a:cubicBezTo>
                  <a:cubicBezTo>
                    <a:pt x="12995" y="41656"/>
                    <a:pt x="12688" y="42837"/>
                    <a:pt x="12405" y="42837"/>
                  </a:cubicBezTo>
                  <a:cubicBezTo>
                    <a:pt x="12098" y="42837"/>
                    <a:pt x="11507" y="42530"/>
                    <a:pt x="10916" y="42530"/>
                  </a:cubicBezTo>
                  <a:cubicBezTo>
                    <a:pt x="10822" y="42632"/>
                    <a:pt x="10562" y="42667"/>
                    <a:pt x="10235" y="42667"/>
                  </a:cubicBezTo>
                  <a:cubicBezTo>
                    <a:pt x="9583" y="42667"/>
                    <a:pt x="8664" y="42530"/>
                    <a:pt x="8270" y="42530"/>
                  </a:cubicBezTo>
                  <a:cubicBezTo>
                    <a:pt x="7679" y="42530"/>
                    <a:pt x="7679" y="42247"/>
                    <a:pt x="7372" y="42247"/>
                  </a:cubicBezTo>
                  <a:cubicBezTo>
                    <a:pt x="7089" y="42247"/>
                    <a:pt x="7372" y="42837"/>
                    <a:pt x="6781" y="42837"/>
                  </a:cubicBezTo>
                  <a:cubicBezTo>
                    <a:pt x="6191" y="42837"/>
                    <a:pt x="6191" y="43121"/>
                    <a:pt x="6498" y="43428"/>
                  </a:cubicBezTo>
                  <a:cubicBezTo>
                    <a:pt x="6781" y="43428"/>
                    <a:pt x="6781" y="43711"/>
                    <a:pt x="6781" y="44019"/>
                  </a:cubicBezTo>
                  <a:lnTo>
                    <a:pt x="6781" y="44609"/>
                  </a:lnTo>
                  <a:cubicBezTo>
                    <a:pt x="6781" y="44893"/>
                    <a:pt x="6498" y="46074"/>
                    <a:pt x="6191" y="46665"/>
                  </a:cubicBezTo>
                  <a:cubicBezTo>
                    <a:pt x="5907" y="46972"/>
                    <a:pt x="6191" y="46972"/>
                    <a:pt x="6498" y="47256"/>
                  </a:cubicBezTo>
                  <a:cubicBezTo>
                    <a:pt x="6781" y="47563"/>
                    <a:pt x="6781" y="48437"/>
                    <a:pt x="6781" y="48744"/>
                  </a:cubicBezTo>
                  <a:lnTo>
                    <a:pt x="8270" y="48744"/>
                  </a:lnTo>
                  <a:cubicBezTo>
                    <a:pt x="8553" y="48744"/>
                    <a:pt x="8861" y="49618"/>
                    <a:pt x="9451" y="49618"/>
                  </a:cubicBezTo>
                  <a:lnTo>
                    <a:pt x="9451" y="49335"/>
                  </a:lnTo>
                  <a:lnTo>
                    <a:pt x="10042" y="49335"/>
                  </a:lnTo>
                  <a:cubicBezTo>
                    <a:pt x="10042" y="49335"/>
                    <a:pt x="10325" y="49028"/>
                    <a:pt x="10633" y="49028"/>
                  </a:cubicBezTo>
                  <a:lnTo>
                    <a:pt x="11814" y="49028"/>
                  </a:lnTo>
                  <a:cubicBezTo>
                    <a:pt x="12098" y="49028"/>
                    <a:pt x="12098" y="49028"/>
                    <a:pt x="12405" y="48744"/>
                  </a:cubicBezTo>
                  <a:cubicBezTo>
                    <a:pt x="12405" y="48437"/>
                    <a:pt x="12688" y="48437"/>
                    <a:pt x="12995" y="48153"/>
                  </a:cubicBezTo>
                  <a:cubicBezTo>
                    <a:pt x="13279" y="48153"/>
                    <a:pt x="13279" y="47846"/>
                    <a:pt x="13279" y="47846"/>
                  </a:cubicBezTo>
                  <a:cubicBezTo>
                    <a:pt x="13279" y="47563"/>
                    <a:pt x="13586" y="47256"/>
                    <a:pt x="13870" y="46972"/>
                  </a:cubicBezTo>
                  <a:cubicBezTo>
                    <a:pt x="13870" y="46972"/>
                    <a:pt x="13586" y="46381"/>
                    <a:pt x="13870" y="46074"/>
                  </a:cubicBezTo>
                  <a:cubicBezTo>
                    <a:pt x="14177" y="45483"/>
                    <a:pt x="14460" y="45483"/>
                    <a:pt x="14460" y="45200"/>
                  </a:cubicBezTo>
                  <a:cubicBezTo>
                    <a:pt x="14460" y="44893"/>
                    <a:pt x="14767" y="44893"/>
                    <a:pt x="15051" y="44893"/>
                  </a:cubicBezTo>
                  <a:cubicBezTo>
                    <a:pt x="15642" y="44609"/>
                    <a:pt x="15642" y="44609"/>
                    <a:pt x="15949" y="44302"/>
                  </a:cubicBezTo>
                  <a:cubicBezTo>
                    <a:pt x="16232" y="44302"/>
                    <a:pt x="16540" y="44019"/>
                    <a:pt x="16232" y="43711"/>
                  </a:cubicBezTo>
                  <a:lnTo>
                    <a:pt x="16232" y="43428"/>
                  </a:lnTo>
                  <a:cubicBezTo>
                    <a:pt x="16232" y="43121"/>
                    <a:pt x="16540" y="42837"/>
                    <a:pt x="16823" y="42530"/>
                  </a:cubicBezTo>
                  <a:cubicBezTo>
                    <a:pt x="17414" y="42530"/>
                    <a:pt x="18312" y="42837"/>
                    <a:pt x="18312" y="43121"/>
                  </a:cubicBezTo>
                  <a:cubicBezTo>
                    <a:pt x="18595" y="43121"/>
                    <a:pt x="18902" y="43121"/>
                    <a:pt x="19186" y="42837"/>
                  </a:cubicBezTo>
                  <a:cubicBezTo>
                    <a:pt x="19493" y="42530"/>
                    <a:pt x="19776" y="42530"/>
                    <a:pt x="19776" y="42247"/>
                  </a:cubicBezTo>
                  <a:lnTo>
                    <a:pt x="20084" y="42247"/>
                  </a:lnTo>
                  <a:cubicBezTo>
                    <a:pt x="20367" y="42247"/>
                    <a:pt x="20367" y="41939"/>
                    <a:pt x="20674" y="41656"/>
                  </a:cubicBezTo>
                  <a:cubicBezTo>
                    <a:pt x="21265" y="41656"/>
                    <a:pt x="21549" y="41939"/>
                    <a:pt x="21856" y="42247"/>
                  </a:cubicBezTo>
                  <a:cubicBezTo>
                    <a:pt x="22139" y="42530"/>
                    <a:pt x="22139" y="42530"/>
                    <a:pt x="22139" y="42837"/>
                  </a:cubicBezTo>
                  <a:cubicBezTo>
                    <a:pt x="22139" y="42837"/>
                    <a:pt x="22446" y="43428"/>
                    <a:pt x="22730" y="43711"/>
                  </a:cubicBezTo>
                  <a:cubicBezTo>
                    <a:pt x="23321" y="44019"/>
                    <a:pt x="23628" y="44609"/>
                    <a:pt x="23911" y="44609"/>
                  </a:cubicBezTo>
                  <a:cubicBezTo>
                    <a:pt x="24065" y="44751"/>
                    <a:pt x="24213" y="44751"/>
                    <a:pt x="24360" y="44751"/>
                  </a:cubicBezTo>
                  <a:cubicBezTo>
                    <a:pt x="24508" y="44751"/>
                    <a:pt x="24656" y="44751"/>
                    <a:pt x="24809" y="44893"/>
                  </a:cubicBezTo>
                  <a:cubicBezTo>
                    <a:pt x="24809" y="45200"/>
                    <a:pt x="25093" y="45200"/>
                    <a:pt x="25400" y="45483"/>
                  </a:cubicBezTo>
                  <a:cubicBezTo>
                    <a:pt x="25683" y="45483"/>
                    <a:pt x="25683" y="45791"/>
                    <a:pt x="25990" y="45791"/>
                  </a:cubicBezTo>
                  <a:cubicBezTo>
                    <a:pt x="26274" y="45791"/>
                    <a:pt x="25990" y="46074"/>
                    <a:pt x="26274" y="46381"/>
                  </a:cubicBezTo>
                  <a:lnTo>
                    <a:pt x="26274" y="47256"/>
                  </a:lnTo>
                  <a:cubicBezTo>
                    <a:pt x="25990" y="47563"/>
                    <a:pt x="26274" y="47846"/>
                    <a:pt x="26274" y="47846"/>
                  </a:cubicBezTo>
                  <a:lnTo>
                    <a:pt x="26581" y="47256"/>
                  </a:lnTo>
                  <a:cubicBezTo>
                    <a:pt x="26581" y="46972"/>
                    <a:pt x="26865" y="46972"/>
                    <a:pt x="27172" y="46665"/>
                  </a:cubicBezTo>
                  <a:cubicBezTo>
                    <a:pt x="27455" y="46381"/>
                    <a:pt x="26865" y="46381"/>
                    <a:pt x="26865" y="46074"/>
                  </a:cubicBezTo>
                  <a:cubicBezTo>
                    <a:pt x="26665" y="45874"/>
                    <a:pt x="26899" y="45663"/>
                    <a:pt x="27154" y="45663"/>
                  </a:cubicBezTo>
                  <a:cubicBezTo>
                    <a:pt x="27261" y="45663"/>
                    <a:pt x="27372" y="45700"/>
                    <a:pt x="27455" y="45791"/>
                  </a:cubicBezTo>
                  <a:cubicBezTo>
                    <a:pt x="27751" y="45932"/>
                    <a:pt x="27898" y="46003"/>
                    <a:pt x="27972" y="46003"/>
                  </a:cubicBezTo>
                  <a:cubicBezTo>
                    <a:pt x="28046" y="46003"/>
                    <a:pt x="28046" y="45932"/>
                    <a:pt x="28046" y="45791"/>
                  </a:cubicBezTo>
                  <a:cubicBezTo>
                    <a:pt x="28046" y="45483"/>
                    <a:pt x="26865" y="44893"/>
                    <a:pt x="26581" y="44609"/>
                  </a:cubicBezTo>
                  <a:cubicBezTo>
                    <a:pt x="26274" y="44609"/>
                    <a:pt x="26581" y="44302"/>
                    <a:pt x="25990" y="44302"/>
                  </a:cubicBezTo>
                  <a:cubicBezTo>
                    <a:pt x="25400" y="44302"/>
                    <a:pt x="24809" y="43711"/>
                    <a:pt x="24809" y="42837"/>
                  </a:cubicBezTo>
                  <a:cubicBezTo>
                    <a:pt x="24502" y="42247"/>
                    <a:pt x="23911" y="42247"/>
                    <a:pt x="23628" y="41656"/>
                  </a:cubicBezTo>
                  <a:cubicBezTo>
                    <a:pt x="23321" y="41349"/>
                    <a:pt x="23911" y="41349"/>
                    <a:pt x="23628" y="41065"/>
                  </a:cubicBezTo>
                  <a:cubicBezTo>
                    <a:pt x="23628" y="40758"/>
                    <a:pt x="23628" y="40758"/>
                    <a:pt x="23911" y="40474"/>
                  </a:cubicBezTo>
                  <a:lnTo>
                    <a:pt x="24502" y="40474"/>
                  </a:lnTo>
                  <a:lnTo>
                    <a:pt x="24502" y="40758"/>
                  </a:lnTo>
                  <a:cubicBezTo>
                    <a:pt x="24809" y="40758"/>
                    <a:pt x="24502" y="41065"/>
                    <a:pt x="24809" y="41065"/>
                  </a:cubicBezTo>
                  <a:cubicBezTo>
                    <a:pt x="25093" y="41065"/>
                    <a:pt x="25400" y="41065"/>
                    <a:pt x="25400" y="41349"/>
                  </a:cubicBezTo>
                  <a:cubicBezTo>
                    <a:pt x="25400" y="41656"/>
                    <a:pt x="25990" y="42247"/>
                    <a:pt x="25990" y="42530"/>
                  </a:cubicBezTo>
                  <a:cubicBezTo>
                    <a:pt x="26274" y="42530"/>
                    <a:pt x="26581" y="42530"/>
                    <a:pt x="26865" y="42837"/>
                  </a:cubicBezTo>
                  <a:cubicBezTo>
                    <a:pt x="26865" y="42837"/>
                    <a:pt x="27172" y="43121"/>
                    <a:pt x="27455" y="43121"/>
                  </a:cubicBezTo>
                  <a:lnTo>
                    <a:pt x="27763" y="43121"/>
                  </a:lnTo>
                  <a:cubicBezTo>
                    <a:pt x="27763" y="43428"/>
                    <a:pt x="28046" y="43428"/>
                    <a:pt x="28046" y="43428"/>
                  </a:cubicBezTo>
                  <a:lnTo>
                    <a:pt x="28637" y="44019"/>
                  </a:lnTo>
                  <a:cubicBezTo>
                    <a:pt x="28944" y="44302"/>
                    <a:pt x="29227" y="44302"/>
                    <a:pt x="28944" y="44609"/>
                  </a:cubicBezTo>
                  <a:cubicBezTo>
                    <a:pt x="28637" y="44609"/>
                    <a:pt x="28637" y="45483"/>
                    <a:pt x="28944" y="45791"/>
                  </a:cubicBezTo>
                  <a:cubicBezTo>
                    <a:pt x="29227" y="45791"/>
                    <a:pt x="29227" y="46381"/>
                    <a:pt x="29535" y="46381"/>
                  </a:cubicBezTo>
                  <a:cubicBezTo>
                    <a:pt x="29818" y="46381"/>
                    <a:pt x="29818" y="46665"/>
                    <a:pt x="29818" y="46972"/>
                  </a:cubicBezTo>
                  <a:cubicBezTo>
                    <a:pt x="29818" y="47172"/>
                    <a:pt x="30111" y="47383"/>
                    <a:pt x="30285" y="47383"/>
                  </a:cubicBezTo>
                  <a:cubicBezTo>
                    <a:pt x="30357" y="47383"/>
                    <a:pt x="30409" y="47346"/>
                    <a:pt x="30409" y="47256"/>
                  </a:cubicBezTo>
                  <a:cubicBezTo>
                    <a:pt x="30498" y="47173"/>
                    <a:pt x="30611" y="47139"/>
                    <a:pt x="30727" y="47139"/>
                  </a:cubicBezTo>
                  <a:cubicBezTo>
                    <a:pt x="31009" y="47139"/>
                    <a:pt x="31307" y="47345"/>
                    <a:pt x="31307" y="47563"/>
                  </a:cubicBezTo>
                  <a:cubicBezTo>
                    <a:pt x="31307" y="47563"/>
                    <a:pt x="31044" y="47426"/>
                    <a:pt x="30778" y="47426"/>
                  </a:cubicBezTo>
                  <a:cubicBezTo>
                    <a:pt x="30645" y="47426"/>
                    <a:pt x="30511" y="47460"/>
                    <a:pt x="30409" y="47563"/>
                  </a:cubicBezTo>
                  <a:cubicBezTo>
                    <a:pt x="30125" y="47846"/>
                    <a:pt x="30716" y="47846"/>
                    <a:pt x="30409" y="48153"/>
                  </a:cubicBezTo>
                  <a:cubicBezTo>
                    <a:pt x="30409" y="48437"/>
                    <a:pt x="30716" y="48744"/>
                    <a:pt x="30999" y="48744"/>
                  </a:cubicBezTo>
                  <a:cubicBezTo>
                    <a:pt x="31243" y="48744"/>
                    <a:pt x="31472" y="49116"/>
                    <a:pt x="31556" y="49116"/>
                  </a:cubicBezTo>
                  <a:cubicBezTo>
                    <a:pt x="31578" y="49116"/>
                    <a:pt x="31590" y="49091"/>
                    <a:pt x="31590" y="49028"/>
                  </a:cubicBezTo>
                  <a:cubicBezTo>
                    <a:pt x="31897" y="49028"/>
                    <a:pt x="31590" y="48437"/>
                    <a:pt x="31590" y="48437"/>
                  </a:cubicBezTo>
                  <a:cubicBezTo>
                    <a:pt x="31590" y="48342"/>
                    <a:pt x="31624" y="48311"/>
                    <a:pt x="31680" y="48311"/>
                  </a:cubicBezTo>
                  <a:cubicBezTo>
                    <a:pt x="31792" y="48311"/>
                    <a:pt x="31992" y="48437"/>
                    <a:pt x="32181" y="48437"/>
                  </a:cubicBezTo>
                  <a:cubicBezTo>
                    <a:pt x="32181" y="48153"/>
                    <a:pt x="31897" y="47846"/>
                    <a:pt x="31590" y="47846"/>
                  </a:cubicBezTo>
                  <a:cubicBezTo>
                    <a:pt x="31590" y="47846"/>
                    <a:pt x="31590" y="47720"/>
                    <a:pt x="31681" y="47720"/>
                  </a:cubicBezTo>
                  <a:cubicBezTo>
                    <a:pt x="31727" y="47720"/>
                    <a:pt x="31795" y="47752"/>
                    <a:pt x="31897" y="47846"/>
                  </a:cubicBezTo>
                  <a:cubicBezTo>
                    <a:pt x="31992" y="47949"/>
                    <a:pt x="32089" y="47983"/>
                    <a:pt x="32176" y="47983"/>
                  </a:cubicBezTo>
                  <a:cubicBezTo>
                    <a:pt x="32351" y="47983"/>
                    <a:pt x="32488" y="47846"/>
                    <a:pt x="32488" y="47846"/>
                  </a:cubicBezTo>
                  <a:cubicBezTo>
                    <a:pt x="32772" y="47846"/>
                    <a:pt x="32772" y="47256"/>
                    <a:pt x="32181" y="47256"/>
                  </a:cubicBezTo>
                  <a:cubicBezTo>
                    <a:pt x="32123" y="47197"/>
                    <a:pt x="32077" y="47176"/>
                    <a:pt x="32037" y="47176"/>
                  </a:cubicBezTo>
                  <a:cubicBezTo>
                    <a:pt x="31926" y="47176"/>
                    <a:pt x="31870" y="47347"/>
                    <a:pt x="31753" y="47347"/>
                  </a:cubicBezTo>
                  <a:cubicBezTo>
                    <a:pt x="31709" y="47347"/>
                    <a:pt x="31657" y="47322"/>
                    <a:pt x="31590" y="47256"/>
                  </a:cubicBezTo>
                  <a:cubicBezTo>
                    <a:pt x="31307" y="46972"/>
                    <a:pt x="31897" y="46972"/>
                    <a:pt x="31897" y="46665"/>
                  </a:cubicBezTo>
                  <a:cubicBezTo>
                    <a:pt x="31897" y="46381"/>
                    <a:pt x="31590" y="46074"/>
                    <a:pt x="31307" y="45791"/>
                  </a:cubicBezTo>
                  <a:cubicBezTo>
                    <a:pt x="30999" y="45483"/>
                    <a:pt x="31590" y="45483"/>
                    <a:pt x="31590" y="45483"/>
                  </a:cubicBezTo>
                  <a:cubicBezTo>
                    <a:pt x="31897" y="45791"/>
                    <a:pt x="32181" y="45791"/>
                    <a:pt x="32181" y="45791"/>
                  </a:cubicBezTo>
                  <a:cubicBezTo>
                    <a:pt x="32488" y="45483"/>
                    <a:pt x="32181" y="45200"/>
                    <a:pt x="32488" y="45200"/>
                  </a:cubicBezTo>
                  <a:cubicBezTo>
                    <a:pt x="32583" y="45098"/>
                    <a:pt x="32646" y="45063"/>
                    <a:pt x="32699" y="45063"/>
                  </a:cubicBezTo>
                  <a:cubicBezTo>
                    <a:pt x="32806" y="45063"/>
                    <a:pt x="32874" y="45200"/>
                    <a:pt x="33079" y="45200"/>
                  </a:cubicBezTo>
                  <a:cubicBezTo>
                    <a:pt x="33079" y="45200"/>
                    <a:pt x="33079" y="44893"/>
                    <a:pt x="33669" y="44893"/>
                  </a:cubicBezTo>
                  <a:lnTo>
                    <a:pt x="33953" y="45200"/>
                  </a:lnTo>
                  <a:cubicBezTo>
                    <a:pt x="34260" y="45200"/>
                    <a:pt x="34260" y="45483"/>
                    <a:pt x="34544" y="45483"/>
                  </a:cubicBezTo>
                  <a:cubicBezTo>
                    <a:pt x="34851" y="45483"/>
                    <a:pt x="35134" y="45200"/>
                    <a:pt x="35134" y="44893"/>
                  </a:cubicBezTo>
                  <a:lnTo>
                    <a:pt x="36316" y="44893"/>
                  </a:lnTo>
                  <a:cubicBezTo>
                    <a:pt x="36623" y="44609"/>
                    <a:pt x="36032" y="44609"/>
                    <a:pt x="35725" y="44302"/>
                  </a:cubicBezTo>
                  <a:cubicBezTo>
                    <a:pt x="35725" y="44302"/>
                    <a:pt x="35725" y="44019"/>
                    <a:pt x="35441" y="44019"/>
                  </a:cubicBezTo>
                  <a:lnTo>
                    <a:pt x="35441" y="43711"/>
                  </a:lnTo>
                  <a:lnTo>
                    <a:pt x="35134" y="43121"/>
                  </a:lnTo>
                  <a:cubicBezTo>
                    <a:pt x="35441" y="43121"/>
                    <a:pt x="35725" y="42530"/>
                    <a:pt x="36032" y="42530"/>
                  </a:cubicBezTo>
                  <a:lnTo>
                    <a:pt x="36032" y="42247"/>
                  </a:lnTo>
                  <a:lnTo>
                    <a:pt x="36032" y="41939"/>
                  </a:lnTo>
                  <a:cubicBezTo>
                    <a:pt x="36032" y="41656"/>
                    <a:pt x="36316" y="41349"/>
                    <a:pt x="36316" y="41349"/>
                  </a:cubicBezTo>
                  <a:cubicBezTo>
                    <a:pt x="36623" y="41349"/>
                    <a:pt x="36906" y="41349"/>
                    <a:pt x="36906" y="40758"/>
                  </a:cubicBezTo>
                  <a:cubicBezTo>
                    <a:pt x="36906" y="40474"/>
                    <a:pt x="36906" y="40474"/>
                    <a:pt x="37213" y="40167"/>
                  </a:cubicBezTo>
                  <a:cubicBezTo>
                    <a:pt x="37497" y="39884"/>
                    <a:pt x="37497" y="39577"/>
                    <a:pt x="37804" y="39577"/>
                  </a:cubicBezTo>
                  <a:cubicBezTo>
                    <a:pt x="38088" y="39293"/>
                    <a:pt x="38395" y="39293"/>
                    <a:pt x="38678" y="39293"/>
                  </a:cubicBezTo>
                  <a:cubicBezTo>
                    <a:pt x="39269" y="39293"/>
                    <a:pt x="38678" y="39577"/>
                    <a:pt x="38986" y="39884"/>
                  </a:cubicBezTo>
                  <a:lnTo>
                    <a:pt x="40167" y="39884"/>
                  </a:lnTo>
                  <a:cubicBezTo>
                    <a:pt x="40167" y="40167"/>
                    <a:pt x="38986" y="40474"/>
                    <a:pt x="38986" y="40474"/>
                  </a:cubicBezTo>
                  <a:cubicBezTo>
                    <a:pt x="39269" y="40758"/>
                    <a:pt x="39860" y="40758"/>
                    <a:pt x="39860" y="41065"/>
                  </a:cubicBezTo>
                  <a:cubicBezTo>
                    <a:pt x="40167" y="41065"/>
                    <a:pt x="39860" y="41349"/>
                    <a:pt x="39860" y="41656"/>
                  </a:cubicBezTo>
                  <a:cubicBezTo>
                    <a:pt x="40167" y="41656"/>
                    <a:pt x="40450" y="41656"/>
                    <a:pt x="40450" y="41349"/>
                  </a:cubicBezTo>
                  <a:cubicBezTo>
                    <a:pt x="40758" y="41349"/>
                    <a:pt x="41041" y="41349"/>
                    <a:pt x="41348" y="41065"/>
                  </a:cubicBezTo>
                  <a:cubicBezTo>
                    <a:pt x="41443" y="40963"/>
                    <a:pt x="41571" y="40929"/>
                    <a:pt x="41712" y="40929"/>
                  </a:cubicBezTo>
                  <a:cubicBezTo>
                    <a:pt x="41994" y="40929"/>
                    <a:pt x="42325" y="41065"/>
                    <a:pt x="42530" y="41065"/>
                  </a:cubicBezTo>
                  <a:cubicBezTo>
                    <a:pt x="42530" y="40758"/>
                    <a:pt x="42223" y="40758"/>
                    <a:pt x="41632" y="40758"/>
                  </a:cubicBezTo>
                  <a:cubicBezTo>
                    <a:pt x="41041" y="40758"/>
                    <a:pt x="41041" y="40167"/>
                    <a:pt x="41041" y="40167"/>
                  </a:cubicBezTo>
                  <a:cubicBezTo>
                    <a:pt x="41041" y="39884"/>
                    <a:pt x="41632" y="39577"/>
                    <a:pt x="41939" y="39577"/>
                  </a:cubicBezTo>
                  <a:cubicBezTo>
                    <a:pt x="42223" y="39293"/>
                    <a:pt x="42530" y="39293"/>
                    <a:pt x="43120" y="39293"/>
                  </a:cubicBezTo>
                  <a:cubicBezTo>
                    <a:pt x="43120" y="38986"/>
                    <a:pt x="43404" y="38986"/>
                    <a:pt x="43711" y="38986"/>
                  </a:cubicBezTo>
                  <a:lnTo>
                    <a:pt x="44302" y="38986"/>
                  </a:lnTo>
                  <a:cubicBezTo>
                    <a:pt x="44585" y="38986"/>
                    <a:pt x="43711" y="39577"/>
                    <a:pt x="43404" y="39577"/>
                  </a:cubicBezTo>
                  <a:lnTo>
                    <a:pt x="43711" y="39884"/>
                  </a:lnTo>
                  <a:cubicBezTo>
                    <a:pt x="43711" y="40167"/>
                    <a:pt x="43120" y="40167"/>
                    <a:pt x="43404" y="40474"/>
                  </a:cubicBezTo>
                  <a:cubicBezTo>
                    <a:pt x="43404" y="40758"/>
                    <a:pt x="43120" y="40758"/>
                    <a:pt x="42813" y="40758"/>
                  </a:cubicBezTo>
                  <a:cubicBezTo>
                    <a:pt x="42530" y="40758"/>
                    <a:pt x="42530" y="41065"/>
                    <a:pt x="42530" y="41065"/>
                  </a:cubicBezTo>
                  <a:cubicBezTo>
                    <a:pt x="42813" y="41065"/>
                    <a:pt x="42813" y="41349"/>
                    <a:pt x="43120" y="41349"/>
                  </a:cubicBezTo>
                  <a:cubicBezTo>
                    <a:pt x="43711" y="41656"/>
                    <a:pt x="44302" y="41939"/>
                    <a:pt x="44585" y="42530"/>
                  </a:cubicBezTo>
                  <a:lnTo>
                    <a:pt x="44892" y="42530"/>
                  </a:lnTo>
                  <a:cubicBezTo>
                    <a:pt x="45176" y="42837"/>
                    <a:pt x="45767" y="42837"/>
                    <a:pt x="46074" y="43121"/>
                  </a:cubicBezTo>
                  <a:cubicBezTo>
                    <a:pt x="46074" y="43428"/>
                    <a:pt x="46357" y="43711"/>
                    <a:pt x="46357" y="44019"/>
                  </a:cubicBezTo>
                  <a:lnTo>
                    <a:pt x="46357" y="44302"/>
                  </a:lnTo>
                  <a:cubicBezTo>
                    <a:pt x="45767" y="44893"/>
                    <a:pt x="45176" y="44893"/>
                    <a:pt x="44892" y="44893"/>
                  </a:cubicBezTo>
                  <a:lnTo>
                    <a:pt x="43404" y="44893"/>
                  </a:lnTo>
                  <a:cubicBezTo>
                    <a:pt x="43120" y="44893"/>
                    <a:pt x="42813" y="44609"/>
                    <a:pt x="42530" y="44609"/>
                  </a:cubicBezTo>
                  <a:cubicBezTo>
                    <a:pt x="42223" y="44609"/>
                    <a:pt x="42223" y="44302"/>
                    <a:pt x="41939" y="44302"/>
                  </a:cubicBezTo>
                  <a:cubicBezTo>
                    <a:pt x="41348" y="44302"/>
                    <a:pt x="41632" y="44302"/>
                    <a:pt x="40758" y="44019"/>
                  </a:cubicBezTo>
                  <a:cubicBezTo>
                    <a:pt x="39576" y="44019"/>
                    <a:pt x="38678" y="44609"/>
                    <a:pt x="38088" y="44893"/>
                  </a:cubicBezTo>
                  <a:cubicBezTo>
                    <a:pt x="37993" y="44995"/>
                    <a:pt x="37799" y="45029"/>
                    <a:pt x="37582" y="45029"/>
                  </a:cubicBezTo>
                  <a:cubicBezTo>
                    <a:pt x="37148" y="45029"/>
                    <a:pt x="36623" y="44893"/>
                    <a:pt x="36623" y="44893"/>
                  </a:cubicBezTo>
                  <a:cubicBezTo>
                    <a:pt x="36316" y="44893"/>
                    <a:pt x="36623" y="45200"/>
                    <a:pt x="36032" y="45483"/>
                  </a:cubicBezTo>
                  <a:cubicBezTo>
                    <a:pt x="35930" y="45586"/>
                    <a:pt x="35764" y="45620"/>
                    <a:pt x="35578" y="45620"/>
                  </a:cubicBezTo>
                  <a:cubicBezTo>
                    <a:pt x="35205" y="45620"/>
                    <a:pt x="34748" y="45483"/>
                    <a:pt x="34544" y="45483"/>
                  </a:cubicBezTo>
                  <a:cubicBezTo>
                    <a:pt x="34069" y="45730"/>
                    <a:pt x="33976" y="46160"/>
                    <a:pt x="34117" y="46160"/>
                  </a:cubicBezTo>
                  <a:cubicBezTo>
                    <a:pt x="34151" y="46160"/>
                    <a:pt x="34200" y="46134"/>
                    <a:pt x="34260" y="46074"/>
                  </a:cubicBezTo>
                  <a:cubicBezTo>
                    <a:pt x="34544" y="46074"/>
                    <a:pt x="34544" y="46381"/>
                    <a:pt x="34544" y="46381"/>
                  </a:cubicBezTo>
                  <a:cubicBezTo>
                    <a:pt x="34544" y="46665"/>
                    <a:pt x="34851" y="46972"/>
                    <a:pt x="34544" y="46972"/>
                  </a:cubicBezTo>
                  <a:lnTo>
                    <a:pt x="34544" y="47563"/>
                  </a:lnTo>
                  <a:cubicBezTo>
                    <a:pt x="34851" y="47846"/>
                    <a:pt x="34851" y="47846"/>
                    <a:pt x="34544" y="47846"/>
                  </a:cubicBezTo>
                  <a:cubicBezTo>
                    <a:pt x="34544" y="48153"/>
                    <a:pt x="35134" y="48153"/>
                    <a:pt x="35134" y="48437"/>
                  </a:cubicBezTo>
                  <a:cubicBezTo>
                    <a:pt x="35134" y="48437"/>
                    <a:pt x="35725" y="48437"/>
                    <a:pt x="35725" y="48744"/>
                  </a:cubicBezTo>
                  <a:cubicBezTo>
                    <a:pt x="35725" y="48744"/>
                    <a:pt x="35725" y="48870"/>
                    <a:pt x="35816" y="48870"/>
                  </a:cubicBezTo>
                  <a:cubicBezTo>
                    <a:pt x="35861" y="48870"/>
                    <a:pt x="35930" y="48839"/>
                    <a:pt x="36032" y="48744"/>
                  </a:cubicBezTo>
                  <a:cubicBezTo>
                    <a:pt x="36316" y="48744"/>
                    <a:pt x="36316" y="49028"/>
                    <a:pt x="36623" y="49335"/>
                  </a:cubicBezTo>
                  <a:cubicBezTo>
                    <a:pt x="36623" y="49417"/>
                    <a:pt x="36697" y="49452"/>
                    <a:pt x="36801" y="49452"/>
                  </a:cubicBezTo>
                  <a:cubicBezTo>
                    <a:pt x="37057" y="49452"/>
                    <a:pt x="37497" y="49245"/>
                    <a:pt x="37497" y="49028"/>
                  </a:cubicBezTo>
                  <a:cubicBezTo>
                    <a:pt x="37497" y="49028"/>
                    <a:pt x="37804" y="48744"/>
                    <a:pt x="38088" y="48744"/>
                  </a:cubicBezTo>
                  <a:cubicBezTo>
                    <a:pt x="38395" y="49028"/>
                    <a:pt x="38986" y="49335"/>
                    <a:pt x="39269" y="49618"/>
                  </a:cubicBezTo>
                  <a:cubicBezTo>
                    <a:pt x="39269" y="49618"/>
                    <a:pt x="39860" y="49335"/>
                    <a:pt x="40167" y="49335"/>
                  </a:cubicBezTo>
                  <a:lnTo>
                    <a:pt x="40758" y="49028"/>
                  </a:lnTo>
                  <a:cubicBezTo>
                    <a:pt x="40852" y="48933"/>
                    <a:pt x="40915" y="48902"/>
                    <a:pt x="40969" y="48902"/>
                  </a:cubicBezTo>
                  <a:cubicBezTo>
                    <a:pt x="41075" y="48902"/>
                    <a:pt x="41144" y="49028"/>
                    <a:pt x="41348" y="49028"/>
                  </a:cubicBezTo>
                  <a:cubicBezTo>
                    <a:pt x="41632" y="49028"/>
                    <a:pt x="41939" y="48744"/>
                    <a:pt x="41939" y="48744"/>
                  </a:cubicBezTo>
                  <a:lnTo>
                    <a:pt x="41939" y="48744"/>
                  </a:lnTo>
                  <a:cubicBezTo>
                    <a:pt x="42223" y="49028"/>
                    <a:pt x="41632" y="49335"/>
                    <a:pt x="41939" y="49618"/>
                  </a:cubicBezTo>
                  <a:lnTo>
                    <a:pt x="41939" y="49925"/>
                  </a:lnTo>
                  <a:cubicBezTo>
                    <a:pt x="41632" y="49925"/>
                    <a:pt x="41632" y="50209"/>
                    <a:pt x="41939" y="50209"/>
                  </a:cubicBezTo>
                  <a:cubicBezTo>
                    <a:pt x="41939" y="50209"/>
                    <a:pt x="41632" y="50516"/>
                    <a:pt x="41632" y="50800"/>
                  </a:cubicBezTo>
                  <a:cubicBezTo>
                    <a:pt x="41632" y="51107"/>
                    <a:pt x="41348" y="51697"/>
                    <a:pt x="41041" y="51981"/>
                  </a:cubicBezTo>
                  <a:lnTo>
                    <a:pt x="41041" y="52288"/>
                  </a:lnTo>
                  <a:cubicBezTo>
                    <a:pt x="41041" y="52879"/>
                    <a:pt x="40450" y="53469"/>
                    <a:pt x="40450" y="53753"/>
                  </a:cubicBezTo>
                  <a:cubicBezTo>
                    <a:pt x="40450" y="53753"/>
                    <a:pt x="40450" y="54060"/>
                    <a:pt x="40167" y="54060"/>
                  </a:cubicBezTo>
                  <a:cubicBezTo>
                    <a:pt x="40167" y="54060"/>
                    <a:pt x="40030" y="53924"/>
                    <a:pt x="39855" y="53924"/>
                  </a:cubicBezTo>
                  <a:cubicBezTo>
                    <a:pt x="39768" y="53924"/>
                    <a:pt x="39671" y="53958"/>
                    <a:pt x="39576" y="54060"/>
                  </a:cubicBezTo>
                  <a:cubicBezTo>
                    <a:pt x="38986" y="54060"/>
                    <a:pt x="38678" y="53753"/>
                    <a:pt x="38395" y="53753"/>
                  </a:cubicBezTo>
                  <a:cubicBezTo>
                    <a:pt x="38306" y="53671"/>
                    <a:pt x="38143" y="53636"/>
                    <a:pt x="37956" y="53636"/>
                  </a:cubicBezTo>
                  <a:cubicBezTo>
                    <a:pt x="37501" y="53636"/>
                    <a:pt x="36906" y="53842"/>
                    <a:pt x="36906" y="54060"/>
                  </a:cubicBezTo>
                  <a:lnTo>
                    <a:pt x="36032" y="54060"/>
                  </a:lnTo>
                  <a:cubicBezTo>
                    <a:pt x="35441" y="54060"/>
                    <a:pt x="35134" y="53753"/>
                    <a:pt x="34544" y="53753"/>
                  </a:cubicBezTo>
                  <a:cubicBezTo>
                    <a:pt x="33953" y="53469"/>
                    <a:pt x="33362" y="53469"/>
                    <a:pt x="33362" y="53469"/>
                  </a:cubicBezTo>
                  <a:cubicBezTo>
                    <a:pt x="33079" y="53162"/>
                    <a:pt x="32772" y="53162"/>
                    <a:pt x="32181" y="53162"/>
                  </a:cubicBezTo>
                  <a:cubicBezTo>
                    <a:pt x="31590" y="52879"/>
                    <a:pt x="31897" y="52572"/>
                    <a:pt x="30999" y="52288"/>
                  </a:cubicBezTo>
                  <a:cubicBezTo>
                    <a:pt x="30125" y="52288"/>
                    <a:pt x="29227" y="52879"/>
                    <a:pt x="29227" y="53469"/>
                  </a:cubicBezTo>
                  <a:cubicBezTo>
                    <a:pt x="29227" y="53753"/>
                    <a:pt x="29535" y="54060"/>
                    <a:pt x="29227" y="54344"/>
                  </a:cubicBezTo>
                  <a:cubicBezTo>
                    <a:pt x="29086" y="54497"/>
                    <a:pt x="28867" y="54574"/>
                    <a:pt x="28646" y="54574"/>
                  </a:cubicBezTo>
                  <a:cubicBezTo>
                    <a:pt x="28424" y="54574"/>
                    <a:pt x="28200" y="54497"/>
                    <a:pt x="28046" y="54344"/>
                  </a:cubicBezTo>
                  <a:cubicBezTo>
                    <a:pt x="27763" y="54060"/>
                    <a:pt x="27172" y="53753"/>
                    <a:pt x="26581" y="53753"/>
                  </a:cubicBezTo>
                  <a:cubicBezTo>
                    <a:pt x="26274" y="53753"/>
                    <a:pt x="25683" y="53469"/>
                    <a:pt x="25990" y="53162"/>
                  </a:cubicBezTo>
                  <a:cubicBezTo>
                    <a:pt x="25990" y="53162"/>
                    <a:pt x="25683" y="52879"/>
                    <a:pt x="25400" y="52879"/>
                  </a:cubicBezTo>
                  <a:cubicBezTo>
                    <a:pt x="24923" y="52879"/>
                    <a:pt x="24631" y="52495"/>
                    <a:pt x="24226" y="52495"/>
                  </a:cubicBezTo>
                  <a:cubicBezTo>
                    <a:pt x="24129" y="52495"/>
                    <a:pt x="24026" y="52517"/>
                    <a:pt x="23911" y="52572"/>
                  </a:cubicBezTo>
                  <a:cubicBezTo>
                    <a:pt x="23628" y="52572"/>
                    <a:pt x="23321" y="52572"/>
                    <a:pt x="23037" y="52288"/>
                  </a:cubicBezTo>
                  <a:cubicBezTo>
                    <a:pt x="22730" y="52288"/>
                    <a:pt x="22730" y="51981"/>
                    <a:pt x="22730" y="51981"/>
                  </a:cubicBezTo>
                  <a:lnTo>
                    <a:pt x="22446" y="51697"/>
                  </a:lnTo>
                  <a:cubicBezTo>
                    <a:pt x="22357" y="51780"/>
                    <a:pt x="22270" y="51814"/>
                    <a:pt x="22191" y="51814"/>
                  </a:cubicBezTo>
                  <a:cubicBezTo>
                    <a:pt x="21998" y="51814"/>
                    <a:pt x="21856" y="51608"/>
                    <a:pt x="21856" y="51390"/>
                  </a:cubicBezTo>
                  <a:cubicBezTo>
                    <a:pt x="21549" y="51107"/>
                    <a:pt x="22139" y="51107"/>
                    <a:pt x="22446" y="50800"/>
                  </a:cubicBezTo>
                  <a:cubicBezTo>
                    <a:pt x="22730" y="50516"/>
                    <a:pt x="22730" y="50209"/>
                    <a:pt x="22446" y="49925"/>
                  </a:cubicBezTo>
                  <a:cubicBezTo>
                    <a:pt x="22139" y="49618"/>
                    <a:pt x="22139" y="49335"/>
                    <a:pt x="22446" y="49028"/>
                  </a:cubicBezTo>
                  <a:cubicBezTo>
                    <a:pt x="22730" y="49028"/>
                    <a:pt x="22446" y="48744"/>
                    <a:pt x="22446" y="48744"/>
                  </a:cubicBezTo>
                  <a:cubicBezTo>
                    <a:pt x="22293" y="48886"/>
                    <a:pt x="22216" y="48957"/>
                    <a:pt x="22178" y="48957"/>
                  </a:cubicBezTo>
                  <a:cubicBezTo>
                    <a:pt x="22139" y="48957"/>
                    <a:pt x="22139" y="48886"/>
                    <a:pt x="22139" y="48744"/>
                  </a:cubicBezTo>
                  <a:cubicBezTo>
                    <a:pt x="21997" y="48590"/>
                    <a:pt x="21779" y="48514"/>
                    <a:pt x="21557" y="48514"/>
                  </a:cubicBezTo>
                  <a:cubicBezTo>
                    <a:pt x="21336" y="48514"/>
                    <a:pt x="21111" y="48590"/>
                    <a:pt x="20958" y="48744"/>
                  </a:cubicBezTo>
                  <a:lnTo>
                    <a:pt x="18902" y="48744"/>
                  </a:lnTo>
                  <a:cubicBezTo>
                    <a:pt x="18595" y="48744"/>
                    <a:pt x="18004" y="49028"/>
                    <a:pt x="17721" y="49028"/>
                  </a:cubicBezTo>
                  <a:cubicBezTo>
                    <a:pt x="17721" y="48933"/>
                    <a:pt x="17458" y="48902"/>
                    <a:pt x="17086" y="48902"/>
                  </a:cubicBezTo>
                  <a:cubicBezTo>
                    <a:pt x="16343" y="48902"/>
                    <a:pt x="15161" y="49028"/>
                    <a:pt x="14767" y="49028"/>
                  </a:cubicBezTo>
                  <a:cubicBezTo>
                    <a:pt x="14177" y="49028"/>
                    <a:pt x="13870" y="49925"/>
                    <a:pt x="13586" y="49925"/>
                  </a:cubicBezTo>
                  <a:cubicBezTo>
                    <a:pt x="13279" y="49925"/>
                    <a:pt x="12688" y="50209"/>
                    <a:pt x="12405" y="50516"/>
                  </a:cubicBezTo>
                  <a:lnTo>
                    <a:pt x="11223" y="50516"/>
                  </a:lnTo>
                  <a:cubicBezTo>
                    <a:pt x="11070" y="50362"/>
                    <a:pt x="10774" y="50362"/>
                    <a:pt x="10479" y="50362"/>
                  </a:cubicBezTo>
                  <a:cubicBezTo>
                    <a:pt x="10184" y="50362"/>
                    <a:pt x="9888" y="50362"/>
                    <a:pt x="9735" y="50209"/>
                  </a:cubicBezTo>
                  <a:cubicBezTo>
                    <a:pt x="9451" y="49925"/>
                    <a:pt x="9451" y="49925"/>
                    <a:pt x="9144" y="49925"/>
                  </a:cubicBezTo>
                  <a:cubicBezTo>
                    <a:pt x="8861" y="49925"/>
                    <a:pt x="8553" y="51107"/>
                    <a:pt x="8270" y="51390"/>
                  </a:cubicBezTo>
                  <a:cubicBezTo>
                    <a:pt x="7963" y="51981"/>
                    <a:pt x="7372" y="51981"/>
                    <a:pt x="7089" y="51981"/>
                  </a:cubicBezTo>
                  <a:cubicBezTo>
                    <a:pt x="6781" y="51981"/>
                    <a:pt x="6781" y="52572"/>
                    <a:pt x="6498" y="52879"/>
                  </a:cubicBezTo>
                  <a:cubicBezTo>
                    <a:pt x="6191" y="52879"/>
                    <a:pt x="6191" y="53162"/>
                    <a:pt x="5907" y="53469"/>
                  </a:cubicBezTo>
                  <a:cubicBezTo>
                    <a:pt x="5600" y="53753"/>
                    <a:pt x="5907" y="54344"/>
                    <a:pt x="5907" y="54651"/>
                  </a:cubicBezTo>
                  <a:cubicBezTo>
                    <a:pt x="6191" y="54934"/>
                    <a:pt x="5316" y="55832"/>
                    <a:pt x="5009" y="56116"/>
                  </a:cubicBezTo>
                  <a:cubicBezTo>
                    <a:pt x="4726" y="56116"/>
                    <a:pt x="4419" y="56706"/>
                    <a:pt x="3828" y="56706"/>
                  </a:cubicBezTo>
                  <a:cubicBezTo>
                    <a:pt x="3544" y="56706"/>
                    <a:pt x="3544" y="57014"/>
                    <a:pt x="3237" y="57014"/>
                  </a:cubicBezTo>
                  <a:cubicBezTo>
                    <a:pt x="3237" y="57297"/>
                    <a:pt x="2954" y="57604"/>
                    <a:pt x="2954" y="57888"/>
                  </a:cubicBezTo>
                  <a:cubicBezTo>
                    <a:pt x="2647" y="58195"/>
                    <a:pt x="1772" y="58786"/>
                    <a:pt x="1772" y="59376"/>
                  </a:cubicBezTo>
                  <a:cubicBezTo>
                    <a:pt x="1772" y="59660"/>
                    <a:pt x="875" y="60558"/>
                    <a:pt x="591" y="61739"/>
                  </a:cubicBezTo>
                  <a:cubicBezTo>
                    <a:pt x="284" y="62023"/>
                    <a:pt x="284" y="62330"/>
                    <a:pt x="284" y="62330"/>
                  </a:cubicBezTo>
                  <a:cubicBezTo>
                    <a:pt x="284" y="62920"/>
                    <a:pt x="591" y="63204"/>
                    <a:pt x="591" y="63511"/>
                  </a:cubicBezTo>
                  <a:cubicBezTo>
                    <a:pt x="875" y="63511"/>
                    <a:pt x="591" y="64102"/>
                    <a:pt x="875" y="64692"/>
                  </a:cubicBezTo>
                  <a:cubicBezTo>
                    <a:pt x="1182" y="65283"/>
                    <a:pt x="875" y="65874"/>
                    <a:pt x="591" y="66157"/>
                  </a:cubicBezTo>
                  <a:lnTo>
                    <a:pt x="591" y="66748"/>
                  </a:lnTo>
                  <a:cubicBezTo>
                    <a:pt x="284" y="67055"/>
                    <a:pt x="284" y="67339"/>
                    <a:pt x="284" y="67646"/>
                  </a:cubicBezTo>
                  <a:cubicBezTo>
                    <a:pt x="0" y="67929"/>
                    <a:pt x="284" y="68520"/>
                    <a:pt x="591" y="68520"/>
                  </a:cubicBezTo>
                  <a:lnTo>
                    <a:pt x="591" y="68827"/>
                  </a:lnTo>
                  <a:lnTo>
                    <a:pt x="591" y="69418"/>
                  </a:lnTo>
                  <a:lnTo>
                    <a:pt x="591" y="69701"/>
                  </a:lnTo>
                  <a:lnTo>
                    <a:pt x="1182" y="70292"/>
                  </a:lnTo>
                  <a:cubicBezTo>
                    <a:pt x="1772" y="70292"/>
                    <a:pt x="1182" y="70599"/>
                    <a:pt x="1772" y="70883"/>
                  </a:cubicBezTo>
                  <a:cubicBezTo>
                    <a:pt x="2056" y="71190"/>
                    <a:pt x="2056" y="71473"/>
                    <a:pt x="2363" y="71473"/>
                  </a:cubicBezTo>
                  <a:cubicBezTo>
                    <a:pt x="2647" y="71781"/>
                    <a:pt x="2954" y="72064"/>
                    <a:pt x="3237" y="72655"/>
                  </a:cubicBezTo>
                  <a:lnTo>
                    <a:pt x="3237" y="72962"/>
                  </a:lnTo>
                  <a:cubicBezTo>
                    <a:pt x="3544" y="73553"/>
                    <a:pt x="3544" y="73553"/>
                    <a:pt x="3828" y="73836"/>
                  </a:cubicBezTo>
                  <a:cubicBezTo>
                    <a:pt x="4135" y="73836"/>
                    <a:pt x="4419" y="74143"/>
                    <a:pt x="4419" y="74143"/>
                  </a:cubicBezTo>
                  <a:cubicBezTo>
                    <a:pt x="5009" y="74427"/>
                    <a:pt x="5316" y="74734"/>
                    <a:pt x="5600" y="75018"/>
                  </a:cubicBezTo>
                  <a:cubicBezTo>
                    <a:pt x="6191" y="75325"/>
                    <a:pt x="7089" y="75915"/>
                    <a:pt x="7372" y="76199"/>
                  </a:cubicBezTo>
                  <a:lnTo>
                    <a:pt x="7679" y="76199"/>
                  </a:lnTo>
                  <a:cubicBezTo>
                    <a:pt x="8270" y="76199"/>
                    <a:pt x="8861" y="75915"/>
                    <a:pt x="10042" y="75608"/>
                  </a:cubicBezTo>
                  <a:lnTo>
                    <a:pt x="11507" y="75608"/>
                  </a:lnTo>
                  <a:cubicBezTo>
                    <a:pt x="11814" y="75915"/>
                    <a:pt x="12098" y="75915"/>
                    <a:pt x="12098" y="75915"/>
                  </a:cubicBezTo>
                  <a:cubicBezTo>
                    <a:pt x="12098" y="75915"/>
                    <a:pt x="13279" y="75608"/>
                    <a:pt x="13586" y="75325"/>
                  </a:cubicBezTo>
                  <a:cubicBezTo>
                    <a:pt x="13870" y="75018"/>
                    <a:pt x="14177" y="75018"/>
                    <a:pt x="14460" y="75018"/>
                  </a:cubicBezTo>
                  <a:cubicBezTo>
                    <a:pt x="14767" y="75018"/>
                    <a:pt x="14767" y="74734"/>
                    <a:pt x="14767" y="74734"/>
                  </a:cubicBezTo>
                  <a:lnTo>
                    <a:pt x="15642" y="74734"/>
                  </a:lnTo>
                  <a:cubicBezTo>
                    <a:pt x="15889" y="74734"/>
                    <a:pt x="16122" y="74350"/>
                    <a:pt x="16202" y="74350"/>
                  </a:cubicBezTo>
                  <a:cubicBezTo>
                    <a:pt x="16222" y="74350"/>
                    <a:pt x="16232" y="74372"/>
                    <a:pt x="16232" y="74427"/>
                  </a:cubicBezTo>
                  <a:cubicBezTo>
                    <a:pt x="16232" y="74734"/>
                    <a:pt x="17130" y="74734"/>
                    <a:pt x="17414" y="74734"/>
                  </a:cubicBezTo>
                  <a:cubicBezTo>
                    <a:pt x="17721" y="74734"/>
                    <a:pt x="18312" y="75325"/>
                    <a:pt x="18312" y="75608"/>
                  </a:cubicBezTo>
                  <a:cubicBezTo>
                    <a:pt x="18312" y="75608"/>
                    <a:pt x="18312" y="76199"/>
                    <a:pt x="18595" y="76199"/>
                  </a:cubicBezTo>
                  <a:lnTo>
                    <a:pt x="19493" y="76199"/>
                  </a:lnTo>
                  <a:cubicBezTo>
                    <a:pt x="19493" y="76199"/>
                    <a:pt x="20367" y="76199"/>
                    <a:pt x="20367" y="75915"/>
                  </a:cubicBezTo>
                  <a:lnTo>
                    <a:pt x="20674" y="75915"/>
                  </a:lnTo>
                  <a:cubicBezTo>
                    <a:pt x="20674" y="75915"/>
                    <a:pt x="20674" y="76199"/>
                    <a:pt x="20958" y="76506"/>
                  </a:cubicBezTo>
                  <a:lnTo>
                    <a:pt x="21549" y="76506"/>
                  </a:lnTo>
                  <a:cubicBezTo>
                    <a:pt x="21549" y="76506"/>
                    <a:pt x="21856" y="77097"/>
                    <a:pt x="21856" y="77380"/>
                  </a:cubicBezTo>
                  <a:cubicBezTo>
                    <a:pt x="21856" y="77380"/>
                    <a:pt x="21549" y="77687"/>
                    <a:pt x="21549" y="77971"/>
                  </a:cubicBezTo>
                  <a:cubicBezTo>
                    <a:pt x="21856" y="78278"/>
                    <a:pt x="21549" y="78562"/>
                    <a:pt x="21549" y="78562"/>
                  </a:cubicBezTo>
                  <a:cubicBezTo>
                    <a:pt x="21265" y="78562"/>
                    <a:pt x="21265" y="78869"/>
                    <a:pt x="21265" y="78869"/>
                  </a:cubicBezTo>
                  <a:cubicBezTo>
                    <a:pt x="21549" y="78869"/>
                    <a:pt x="21549" y="78869"/>
                    <a:pt x="21549" y="79152"/>
                  </a:cubicBezTo>
                  <a:lnTo>
                    <a:pt x="21265" y="79152"/>
                  </a:lnTo>
                  <a:cubicBezTo>
                    <a:pt x="21265" y="79459"/>
                    <a:pt x="21549" y="79459"/>
                    <a:pt x="21549" y="79743"/>
                  </a:cubicBezTo>
                  <a:cubicBezTo>
                    <a:pt x="21549" y="79743"/>
                    <a:pt x="21265" y="79743"/>
                    <a:pt x="21265" y="80050"/>
                  </a:cubicBezTo>
                  <a:lnTo>
                    <a:pt x="20958" y="80334"/>
                  </a:lnTo>
                  <a:cubicBezTo>
                    <a:pt x="20674" y="80641"/>
                    <a:pt x="21265" y="80924"/>
                    <a:pt x="21265" y="81232"/>
                  </a:cubicBezTo>
                  <a:cubicBezTo>
                    <a:pt x="21265" y="81232"/>
                    <a:pt x="21265" y="81515"/>
                    <a:pt x="21856" y="81822"/>
                  </a:cubicBezTo>
                  <a:cubicBezTo>
                    <a:pt x="22139" y="82413"/>
                    <a:pt x="22139" y="82413"/>
                    <a:pt x="22446" y="82696"/>
                  </a:cubicBezTo>
                  <a:lnTo>
                    <a:pt x="22730" y="83004"/>
                  </a:lnTo>
                  <a:cubicBezTo>
                    <a:pt x="23037" y="83287"/>
                    <a:pt x="23321" y="83594"/>
                    <a:pt x="23321" y="83878"/>
                  </a:cubicBezTo>
                  <a:cubicBezTo>
                    <a:pt x="23628" y="84185"/>
                    <a:pt x="23628" y="84468"/>
                    <a:pt x="23628" y="84468"/>
                  </a:cubicBezTo>
                  <a:lnTo>
                    <a:pt x="23628" y="84776"/>
                  </a:lnTo>
                  <a:cubicBezTo>
                    <a:pt x="23911" y="85366"/>
                    <a:pt x="24218" y="86241"/>
                    <a:pt x="24218" y="86241"/>
                  </a:cubicBezTo>
                  <a:cubicBezTo>
                    <a:pt x="24502" y="86548"/>
                    <a:pt x="24218" y="86831"/>
                    <a:pt x="24218" y="87138"/>
                  </a:cubicBezTo>
                  <a:cubicBezTo>
                    <a:pt x="24218" y="87729"/>
                    <a:pt x="24502" y="88320"/>
                    <a:pt x="24809" y="88910"/>
                  </a:cubicBezTo>
                  <a:cubicBezTo>
                    <a:pt x="24809" y="89501"/>
                    <a:pt x="24502" y="89785"/>
                    <a:pt x="24218" y="90092"/>
                  </a:cubicBezTo>
                  <a:cubicBezTo>
                    <a:pt x="23911" y="90375"/>
                    <a:pt x="23628" y="90966"/>
                    <a:pt x="23628" y="91557"/>
                  </a:cubicBezTo>
                  <a:cubicBezTo>
                    <a:pt x="23628" y="91864"/>
                    <a:pt x="23037" y="92454"/>
                    <a:pt x="23037" y="92738"/>
                  </a:cubicBezTo>
                  <a:lnTo>
                    <a:pt x="23037" y="93636"/>
                  </a:lnTo>
                  <a:cubicBezTo>
                    <a:pt x="23037" y="93919"/>
                    <a:pt x="23321" y="94510"/>
                    <a:pt x="23628" y="94817"/>
                  </a:cubicBezTo>
                  <a:cubicBezTo>
                    <a:pt x="23628" y="95101"/>
                    <a:pt x="24218" y="95691"/>
                    <a:pt x="24218" y="96282"/>
                  </a:cubicBezTo>
                  <a:lnTo>
                    <a:pt x="25093" y="98054"/>
                  </a:lnTo>
                  <a:lnTo>
                    <a:pt x="25093" y="99236"/>
                  </a:lnTo>
                  <a:cubicBezTo>
                    <a:pt x="25093" y="99543"/>
                    <a:pt x="25400" y="100133"/>
                    <a:pt x="25400" y="100724"/>
                  </a:cubicBezTo>
                  <a:cubicBezTo>
                    <a:pt x="25400" y="101008"/>
                    <a:pt x="25400" y="102189"/>
                    <a:pt x="25990" y="102496"/>
                  </a:cubicBezTo>
                  <a:cubicBezTo>
                    <a:pt x="25990" y="102780"/>
                    <a:pt x="26274" y="102780"/>
                    <a:pt x="26274" y="103087"/>
                  </a:cubicBezTo>
                  <a:cubicBezTo>
                    <a:pt x="26581" y="103677"/>
                    <a:pt x="26865" y="103961"/>
                    <a:pt x="26865" y="104552"/>
                  </a:cubicBezTo>
                  <a:cubicBezTo>
                    <a:pt x="27172" y="105142"/>
                    <a:pt x="27763" y="105733"/>
                    <a:pt x="27763" y="106040"/>
                  </a:cubicBezTo>
                  <a:cubicBezTo>
                    <a:pt x="27763" y="106324"/>
                    <a:pt x="28046" y="106631"/>
                    <a:pt x="27763" y="106631"/>
                  </a:cubicBezTo>
                  <a:cubicBezTo>
                    <a:pt x="27455" y="106631"/>
                    <a:pt x="27455" y="106914"/>
                    <a:pt x="27763" y="107505"/>
                  </a:cubicBezTo>
                  <a:cubicBezTo>
                    <a:pt x="28046" y="107812"/>
                    <a:pt x="27763" y="108096"/>
                    <a:pt x="28046" y="108096"/>
                  </a:cubicBezTo>
                  <a:cubicBezTo>
                    <a:pt x="28353" y="108096"/>
                    <a:pt x="28353" y="108096"/>
                    <a:pt x="28353" y="108403"/>
                  </a:cubicBezTo>
                  <a:cubicBezTo>
                    <a:pt x="28637" y="108403"/>
                    <a:pt x="28637" y="108403"/>
                    <a:pt x="28944" y="108686"/>
                  </a:cubicBezTo>
                  <a:lnTo>
                    <a:pt x="29227" y="108686"/>
                  </a:lnTo>
                  <a:cubicBezTo>
                    <a:pt x="29535" y="108403"/>
                    <a:pt x="29818" y="108403"/>
                    <a:pt x="30125" y="108403"/>
                  </a:cubicBezTo>
                  <a:cubicBezTo>
                    <a:pt x="30716" y="108403"/>
                    <a:pt x="30716" y="108096"/>
                    <a:pt x="30999" y="108096"/>
                  </a:cubicBezTo>
                  <a:cubicBezTo>
                    <a:pt x="31153" y="107954"/>
                    <a:pt x="31378" y="107883"/>
                    <a:pt x="31599" y="107883"/>
                  </a:cubicBezTo>
                  <a:cubicBezTo>
                    <a:pt x="31821" y="107883"/>
                    <a:pt x="32039" y="107954"/>
                    <a:pt x="32181" y="108096"/>
                  </a:cubicBezTo>
                  <a:cubicBezTo>
                    <a:pt x="32488" y="108096"/>
                    <a:pt x="32772" y="108096"/>
                    <a:pt x="33079" y="107812"/>
                  </a:cubicBezTo>
                  <a:cubicBezTo>
                    <a:pt x="33079" y="107812"/>
                    <a:pt x="33205" y="107938"/>
                    <a:pt x="33289" y="107938"/>
                  </a:cubicBezTo>
                  <a:cubicBezTo>
                    <a:pt x="33331" y="107938"/>
                    <a:pt x="33362" y="107907"/>
                    <a:pt x="33362" y="107812"/>
                  </a:cubicBezTo>
                  <a:cubicBezTo>
                    <a:pt x="33362" y="107505"/>
                    <a:pt x="33669" y="107505"/>
                    <a:pt x="34260" y="107505"/>
                  </a:cubicBezTo>
                  <a:cubicBezTo>
                    <a:pt x="34544" y="107505"/>
                    <a:pt x="35134" y="107222"/>
                    <a:pt x="35725" y="106631"/>
                  </a:cubicBezTo>
                  <a:cubicBezTo>
                    <a:pt x="36316" y="106040"/>
                    <a:pt x="37213" y="104859"/>
                    <a:pt x="37497" y="104268"/>
                  </a:cubicBezTo>
                  <a:cubicBezTo>
                    <a:pt x="38088" y="103677"/>
                    <a:pt x="38395" y="103087"/>
                    <a:pt x="38678" y="103087"/>
                  </a:cubicBezTo>
                  <a:cubicBezTo>
                    <a:pt x="38986" y="102780"/>
                    <a:pt x="38986" y="102189"/>
                    <a:pt x="39269" y="101598"/>
                  </a:cubicBezTo>
                  <a:lnTo>
                    <a:pt x="39269" y="101315"/>
                  </a:lnTo>
                  <a:cubicBezTo>
                    <a:pt x="39269" y="101161"/>
                    <a:pt x="39198" y="101161"/>
                    <a:pt x="39127" y="101161"/>
                  </a:cubicBezTo>
                  <a:cubicBezTo>
                    <a:pt x="39056" y="101161"/>
                    <a:pt x="38986" y="101161"/>
                    <a:pt x="38986" y="101008"/>
                  </a:cubicBezTo>
                  <a:cubicBezTo>
                    <a:pt x="38678" y="100724"/>
                    <a:pt x="39576" y="100417"/>
                    <a:pt x="40167" y="100133"/>
                  </a:cubicBezTo>
                  <a:cubicBezTo>
                    <a:pt x="40758" y="99826"/>
                    <a:pt x="41041" y="99543"/>
                    <a:pt x="41041" y="99543"/>
                  </a:cubicBezTo>
                  <a:lnTo>
                    <a:pt x="41041" y="98361"/>
                  </a:lnTo>
                  <a:cubicBezTo>
                    <a:pt x="41348" y="98054"/>
                    <a:pt x="41041" y="97771"/>
                    <a:pt x="41041" y="97180"/>
                  </a:cubicBezTo>
                  <a:cubicBezTo>
                    <a:pt x="41041" y="96589"/>
                    <a:pt x="40758" y="96589"/>
                    <a:pt x="40758" y="96282"/>
                  </a:cubicBezTo>
                  <a:cubicBezTo>
                    <a:pt x="40450" y="95999"/>
                    <a:pt x="40450" y="95691"/>
                    <a:pt x="40758" y="95691"/>
                  </a:cubicBezTo>
                  <a:cubicBezTo>
                    <a:pt x="41041" y="95691"/>
                    <a:pt x="41041" y="95691"/>
                    <a:pt x="41041" y="95408"/>
                  </a:cubicBezTo>
                  <a:cubicBezTo>
                    <a:pt x="41348" y="95101"/>
                    <a:pt x="41632" y="95101"/>
                    <a:pt x="41939" y="94817"/>
                  </a:cubicBezTo>
                  <a:cubicBezTo>
                    <a:pt x="42223" y="94510"/>
                    <a:pt x="42223" y="94227"/>
                    <a:pt x="42530" y="93919"/>
                  </a:cubicBezTo>
                  <a:cubicBezTo>
                    <a:pt x="43120" y="93636"/>
                    <a:pt x="43711" y="93636"/>
                    <a:pt x="44302" y="93329"/>
                  </a:cubicBezTo>
                  <a:cubicBezTo>
                    <a:pt x="44585" y="93045"/>
                    <a:pt x="45483" y="91864"/>
                    <a:pt x="45483" y="91557"/>
                  </a:cubicBezTo>
                  <a:cubicBezTo>
                    <a:pt x="45483" y="91273"/>
                    <a:pt x="45176" y="90375"/>
                    <a:pt x="45176" y="90092"/>
                  </a:cubicBezTo>
                  <a:lnTo>
                    <a:pt x="45176" y="88320"/>
                  </a:lnTo>
                  <a:lnTo>
                    <a:pt x="45176" y="88013"/>
                  </a:lnTo>
                  <a:cubicBezTo>
                    <a:pt x="45176" y="87729"/>
                    <a:pt x="44585" y="88013"/>
                    <a:pt x="44585" y="87422"/>
                  </a:cubicBezTo>
                  <a:cubicBezTo>
                    <a:pt x="44585" y="86831"/>
                    <a:pt x="44302" y="86831"/>
                    <a:pt x="44302" y="86548"/>
                  </a:cubicBezTo>
                  <a:lnTo>
                    <a:pt x="44302" y="85957"/>
                  </a:lnTo>
                  <a:cubicBezTo>
                    <a:pt x="43995" y="85957"/>
                    <a:pt x="44302" y="85650"/>
                    <a:pt x="44302" y="85366"/>
                  </a:cubicBezTo>
                  <a:cubicBezTo>
                    <a:pt x="44585" y="85059"/>
                    <a:pt x="43995" y="85059"/>
                    <a:pt x="43995" y="84776"/>
                  </a:cubicBezTo>
                  <a:cubicBezTo>
                    <a:pt x="43995" y="84468"/>
                    <a:pt x="43995" y="84185"/>
                    <a:pt x="44302" y="83594"/>
                  </a:cubicBezTo>
                  <a:cubicBezTo>
                    <a:pt x="44585" y="82696"/>
                    <a:pt x="44892" y="81822"/>
                    <a:pt x="45176" y="81822"/>
                  </a:cubicBezTo>
                  <a:cubicBezTo>
                    <a:pt x="45176" y="81515"/>
                    <a:pt x="45483" y="81515"/>
                    <a:pt x="45483" y="81232"/>
                  </a:cubicBezTo>
                  <a:cubicBezTo>
                    <a:pt x="45672" y="81232"/>
                    <a:pt x="45735" y="81358"/>
                    <a:pt x="45847" y="81358"/>
                  </a:cubicBezTo>
                  <a:cubicBezTo>
                    <a:pt x="45903" y="81358"/>
                    <a:pt x="45971" y="81326"/>
                    <a:pt x="46074" y="81232"/>
                  </a:cubicBezTo>
                  <a:lnTo>
                    <a:pt x="46074" y="80924"/>
                  </a:lnTo>
                  <a:lnTo>
                    <a:pt x="47846" y="79152"/>
                  </a:lnTo>
                  <a:cubicBezTo>
                    <a:pt x="48437" y="78562"/>
                    <a:pt x="48720" y="78278"/>
                    <a:pt x="49311" y="77971"/>
                  </a:cubicBezTo>
                  <a:cubicBezTo>
                    <a:pt x="49618" y="77971"/>
                    <a:pt x="50492" y="77097"/>
                    <a:pt x="51083" y="76199"/>
                  </a:cubicBezTo>
                  <a:cubicBezTo>
                    <a:pt x="51673" y="75608"/>
                    <a:pt x="51981" y="75018"/>
                    <a:pt x="51981" y="74734"/>
                  </a:cubicBezTo>
                  <a:cubicBezTo>
                    <a:pt x="52264" y="74427"/>
                    <a:pt x="52571" y="73836"/>
                    <a:pt x="52855" y="73553"/>
                  </a:cubicBezTo>
                  <a:cubicBezTo>
                    <a:pt x="53162" y="72962"/>
                    <a:pt x="53446" y="72064"/>
                    <a:pt x="53446" y="71781"/>
                  </a:cubicBezTo>
                  <a:cubicBezTo>
                    <a:pt x="53446" y="71473"/>
                    <a:pt x="53753" y="70883"/>
                    <a:pt x="53753" y="70599"/>
                  </a:cubicBezTo>
                  <a:cubicBezTo>
                    <a:pt x="53753" y="70250"/>
                    <a:pt x="53646" y="70108"/>
                    <a:pt x="53558" y="70108"/>
                  </a:cubicBezTo>
                  <a:cubicBezTo>
                    <a:pt x="53497" y="70108"/>
                    <a:pt x="53446" y="70176"/>
                    <a:pt x="53446" y="70292"/>
                  </a:cubicBezTo>
                  <a:cubicBezTo>
                    <a:pt x="53162" y="70599"/>
                    <a:pt x="52264" y="70599"/>
                    <a:pt x="51390" y="70599"/>
                  </a:cubicBezTo>
                  <a:cubicBezTo>
                    <a:pt x="50799" y="70599"/>
                    <a:pt x="50492" y="70883"/>
                    <a:pt x="50209" y="70883"/>
                  </a:cubicBezTo>
                  <a:cubicBezTo>
                    <a:pt x="50055" y="71036"/>
                    <a:pt x="49831" y="71036"/>
                    <a:pt x="49644" y="71036"/>
                  </a:cubicBezTo>
                  <a:cubicBezTo>
                    <a:pt x="49458" y="71036"/>
                    <a:pt x="49311" y="71036"/>
                    <a:pt x="49311" y="71190"/>
                  </a:cubicBezTo>
                  <a:cubicBezTo>
                    <a:pt x="49146" y="71355"/>
                    <a:pt x="48774" y="71527"/>
                    <a:pt x="48436" y="71527"/>
                  </a:cubicBezTo>
                  <a:cubicBezTo>
                    <a:pt x="48191" y="71527"/>
                    <a:pt x="47965" y="71437"/>
                    <a:pt x="47846" y="71190"/>
                  </a:cubicBezTo>
                  <a:cubicBezTo>
                    <a:pt x="47846" y="70883"/>
                    <a:pt x="47539" y="70599"/>
                    <a:pt x="47539" y="70599"/>
                  </a:cubicBezTo>
                  <a:lnTo>
                    <a:pt x="46948" y="70599"/>
                  </a:lnTo>
                  <a:cubicBezTo>
                    <a:pt x="46948" y="70292"/>
                    <a:pt x="47255" y="70009"/>
                    <a:pt x="47539" y="70009"/>
                  </a:cubicBezTo>
                  <a:cubicBezTo>
                    <a:pt x="47846" y="70009"/>
                    <a:pt x="47539" y="69701"/>
                    <a:pt x="47539" y="69701"/>
                  </a:cubicBezTo>
                  <a:cubicBezTo>
                    <a:pt x="47539" y="69701"/>
                    <a:pt x="47539" y="69418"/>
                    <a:pt x="47255" y="69418"/>
                  </a:cubicBezTo>
                  <a:cubicBezTo>
                    <a:pt x="47255" y="69418"/>
                    <a:pt x="46948" y="69111"/>
                    <a:pt x="46664" y="68520"/>
                  </a:cubicBezTo>
                  <a:cubicBezTo>
                    <a:pt x="46074" y="67929"/>
                    <a:pt x="45483" y="67646"/>
                    <a:pt x="45176" y="67646"/>
                  </a:cubicBezTo>
                  <a:cubicBezTo>
                    <a:pt x="44892" y="67646"/>
                    <a:pt x="44892" y="67339"/>
                    <a:pt x="44892" y="67339"/>
                  </a:cubicBezTo>
                  <a:cubicBezTo>
                    <a:pt x="44585" y="67055"/>
                    <a:pt x="44302" y="66464"/>
                    <a:pt x="44302" y="66157"/>
                  </a:cubicBezTo>
                  <a:cubicBezTo>
                    <a:pt x="44302" y="65874"/>
                    <a:pt x="43995" y="65567"/>
                    <a:pt x="43711" y="65283"/>
                  </a:cubicBezTo>
                  <a:cubicBezTo>
                    <a:pt x="43711" y="64976"/>
                    <a:pt x="43404" y="64692"/>
                    <a:pt x="43120" y="64692"/>
                  </a:cubicBezTo>
                  <a:cubicBezTo>
                    <a:pt x="43120" y="64692"/>
                    <a:pt x="42813" y="64102"/>
                    <a:pt x="42813" y="63511"/>
                  </a:cubicBezTo>
                  <a:cubicBezTo>
                    <a:pt x="42813" y="62920"/>
                    <a:pt x="42530" y="62330"/>
                    <a:pt x="42530" y="62023"/>
                  </a:cubicBezTo>
                  <a:cubicBezTo>
                    <a:pt x="42530" y="62023"/>
                    <a:pt x="42223" y="61432"/>
                    <a:pt x="41939" y="61432"/>
                  </a:cubicBezTo>
                  <a:cubicBezTo>
                    <a:pt x="41632" y="61148"/>
                    <a:pt x="41632" y="60841"/>
                    <a:pt x="41348" y="60841"/>
                  </a:cubicBezTo>
                  <a:lnTo>
                    <a:pt x="41348" y="60558"/>
                  </a:lnTo>
                  <a:cubicBezTo>
                    <a:pt x="41632" y="59967"/>
                    <a:pt x="41348" y="59967"/>
                    <a:pt x="41041" y="59660"/>
                  </a:cubicBezTo>
                  <a:cubicBezTo>
                    <a:pt x="41041" y="59069"/>
                    <a:pt x="40167" y="58195"/>
                    <a:pt x="40167" y="57888"/>
                  </a:cubicBezTo>
                  <a:cubicBezTo>
                    <a:pt x="40167" y="57604"/>
                    <a:pt x="39860" y="57297"/>
                    <a:pt x="39860" y="57014"/>
                  </a:cubicBezTo>
                  <a:cubicBezTo>
                    <a:pt x="39860" y="56706"/>
                    <a:pt x="39576" y="56706"/>
                    <a:pt x="39269" y="56116"/>
                  </a:cubicBezTo>
                  <a:cubicBezTo>
                    <a:pt x="38986" y="55832"/>
                    <a:pt x="38986" y="54934"/>
                    <a:pt x="38986" y="54651"/>
                  </a:cubicBezTo>
                  <a:lnTo>
                    <a:pt x="38986" y="54651"/>
                  </a:lnTo>
                  <a:cubicBezTo>
                    <a:pt x="38986" y="54651"/>
                    <a:pt x="39269" y="55525"/>
                    <a:pt x="39576" y="55832"/>
                  </a:cubicBezTo>
                  <a:cubicBezTo>
                    <a:pt x="39576" y="56116"/>
                    <a:pt x="40167" y="56706"/>
                    <a:pt x="40450" y="56706"/>
                  </a:cubicBezTo>
                  <a:cubicBezTo>
                    <a:pt x="40450" y="56706"/>
                    <a:pt x="40691" y="55781"/>
                    <a:pt x="40746" y="55781"/>
                  </a:cubicBezTo>
                  <a:cubicBezTo>
                    <a:pt x="40754" y="55781"/>
                    <a:pt x="40758" y="55797"/>
                    <a:pt x="40758" y="55832"/>
                  </a:cubicBezTo>
                  <a:cubicBezTo>
                    <a:pt x="40758" y="55832"/>
                    <a:pt x="40758" y="56706"/>
                    <a:pt x="41041" y="56706"/>
                  </a:cubicBezTo>
                  <a:lnTo>
                    <a:pt x="41632" y="57297"/>
                  </a:lnTo>
                  <a:cubicBezTo>
                    <a:pt x="41939" y="57888"/>
                    <a:pt x="42813" y="59069"/>
                    <a:pt x="42813" y="59376"/>
                  </a:cubicBezTo>
                  <a:cubicBezTo>
                    <a:pt x="42813" y="59376"/>
                    <a:pt x="42813" y="59660"/>
                    <a:pt x="43404" y="59967"/>
                  </a:cubicBezTo>
                  <a:cubicBezTo>
                    <a:pt x="43711" y="60558"/>
                    <a:pt x="43711" y="60841"/>
                    <a:pt x="43995" y="61148"/>
                  </a:cubicBezTo>
                  <a:cubicBezTo>
                    <a:pt x="44302" y="61148"/>
                    <a:pt x="44302" y="61432"/>
                    <a:pt x="44302" y="61739"/>
                  </a:cubicBezTo>
                  <a:cubicBezTo>
                    <a:pt x="44302" y="62330"/>
                    <a:pt x="44585" y="62920"/>
                    <a:pt x="44892" y="63204"/>
                  </a:cubicBezTo>
                  <a:cubicBezTo>
                    <a:pt x="45176" y="63511"/>
                    <a:pt x="45483" y="63795"/>
                    <a:pt x="45767" y="64385"/>
                  </a:cubicBezTo>
                  <a:cubicBezTo>
                    <a:pt x="46074" y="64692"/>
                    <a:pt x="46357" y="65283"/>
                    <a:pt x="46664" y="65567"/>
                  </a:cubicBezTo>
                  <a:cubicBezTo>
                    <a:pt x="46948" y="65874"/>
                    <a:pt x="46664" y="65874"/>
                    <a:pt x="46948" y="66157"/>
                  </a:cubicBezTo>
                  <a:lnTo>
                    <a:pt x="46948" y="66464"/>
                  </a:lnTo>
                  <a:cubicBezTo>
                    <a:pt x="47255" y="66748"/>
                    <a:pt x="47255" y="66748"/>
                    <a:pt x="47255" y="67055"/>
                  </a:cubicBezTo>
                  <a:cubicBezTo>
                    <a:pt x="46948" y="67339"/>
                    <a:pt x="47255" y="67929"/>
                    <a:pt x="47255" y="68237"/>
                  </a:cubicBezTo>
                  <a:cubicBezTo>
                    <a:pt x="47539" y="68520"/>
                    <a:pt x="47539" y="69418"/>
                    <a:pt x="47539" y="69418"/>
                  </a:cubicBezTo>
                  <a:cubicBezTo>
                    <a:pt x="47641" y="69512"/>
                    <a:pt x="47806" y="69544"/>
                    <a:pt x="47993" y="69544"/>
                  </a:cubicBezTo>
                  <a:cubicBezTo>
                    <a:pt x="48366" y="69544"/>
                    <a:pt x="48822" y="69418"/>
                    <a:pt x="49027" y="69418"/>
                  </a:cubicBezTo>
                  <a:cubicBezTo>
                    <a:pt x="49618" y="69111"/>
                    <a:pt x="49901" y="68827"/>
                    <a:pt x="50209" y="68827"/>
                  </a:cubicBezTo>
                  <a:cubicBezTo>
                    <a:pt x="50492" y="68827"/>
                    <a:pt x="50799" y="68827"/>
                    <a:pt x="51083" y="68520"/>
                  </a:cubicBezTo>
                  <a:lnTo>
                    <a:pt x="51673" y="68520"/>
                  </a:lnTo>
                  <a:cubicBezTo>
                    <a:pt x="51981" y="68520"/>
                    <a:pt x="52264" y="68237"/>
                    <a:pt x="52264" y="67929"/>
                  </a:cubicBezTo>
                  <a:cubicBezTo>
                    <a:pt x="52571" y="67646"/>
                    <a:pt x="53162" y="67646"/>
                    <a:pt x="54036" y="67339"/>
                  </a:cubicBezTo>
                  <a:cubicBezTo>
                    <a:pt x="54934" y="67339"/>
                    <a:pt x="54627" y="66748"/>
                    <a:pt x="54934" y="66748"/>
                  </a:cubicBezTo>
                  <a:cubicBezTo>
                    <a:pt x="54934" y="66464"/>
                    <a:pt x="55218" y="66464"/>
                    <a:pt x="55525" y="66464"/>
                  </a:cubicBezTo>
                  <a:lnTo>
                    <a:pt x="55808" y="66157"/>
                  </a:lnTo>
                  <a:lnTo>
                    <a:pt x="56990" y="66157"/>
                  </a:lnTo>
                  <a:cubicBezTo>
                    <a:pt x="57297" y="65874"/>
                    <a:pt x="56990" y="65567"/>
                    <a:pt x="57297" y="65567"/>
                  </a:cubicBezTo>
                  <a:cubicBezTo>
                    <a:pt x="57580" y="65283"/>
                    <a:pt x="57887" y="65283"/>
                    <a:pt x="58171" y="65283"/>
                  </a:cubicBezTo>
                  <a:cubicBezTo>
                    <a:pt x="58171" y="65283"/>
                    <a:pt x="58478" y="64692"/>
                    <a:pt x="58762" y="64692"/>
                  </a:cubicBezTo>
                  <a:cubicBezTo>
                    <a:pt x="58915" y="64539"/>
                    <a:pt x="58992" y="64539"/>
                    <a:pt x="59030" y="64539"/>
                  </a:cubicBezTo>
                  <a:cubicBezTo>
                    <a:pt x="59069" y="64539"/>
                    <a:pt x="59069" y="64539"/>
                    <a:pt x="59069" y="64385"/>
                  </a:cubicBezTo>
                  <a:cubicBezTo>
                    <a:pt x="59069" y="64102"/>
                    <a:pt x="59069" y="63204"/>
                    <a:pt x="59352" y="63204"/>
                  </a:cubicBezTo>
                  <a:cubicBezTo>
                    <a:pt x="59660" y="63204"/>
                    <a:pt x="59943" y="62920"/>
                    <a:pt x="59943" y="62920"/>
                  </a:cubicBezTo>
                  <a:cubicBezTo>
                    <a:pt x="59943" y="62613"/>
                    <a:pt x="60534" y="62023"/>
                    <a:pt x="60841" y="62023"/>
                  </a:cubicBezTo>
                  <a:cubicBezTo>
                    <a:pt x="60841" y="61739"/>
                    <a:pt x="60841" y="61432"/>
                    <a:pt x="60534" y="61432"/>
                  </a:cubicBezTo>
                  <a:cubicBezTo>
                    <a:pt x="60534" y="61432"/>
                    <a:pt x="60250" y="60841"/>
                    <a:pt x="59943" y="60558"/>
                  </a:cubicBezTo>
                  <a:cubicBezTo>
                    <a:pt x="59943" y="60558"/>
                    <a:pt x="59352" y="60558"/>
                    <a:pt x="58762" y="60250"/>
                  </a:cubicBezTo>
                  <a:cubicBezTo>
                    <a:pt x="58478" y="59967"/>
                    <a:pt x="58478" y="59660"/>
                    <a:pt x="58171" y="59376"/>
                  </a:cubicBezTo>
                  <a:lnTo>
                    <a:pt x="58171" y="58195"/>
                  </a:lnTo>
                  <a:cubicBezTo>
                    <a:pt x="57887" y="58195"/>
                    <a:pt x="57297" y="58786"/>
                    <a:pt x="56990" y="59376"/>
                  </a:cubicBezTo>
                  <a:cubicBezTo>
                    <a:pt x="56990" y="59810"/>
                    <a:pt x="56519" y="60078"/>
                    <a:pt x="56035" y="60078"/>
                  </a:cubicBezTo>
                  <a:cubicBezTo>
                    <a:pt x="55859" y="60078"/>
                    <a:pt x="55682" y="60042"/>
                    <a:pt x="55525" y="59967"/>
                  </a:cubicBezTo>
                  <a:cubicBezTo>
                    <a:pt x="54934" y="59967"/>
                    <a:pt x="54934" y="60250"/>
                    <a:pt x="54627" y="60250"/>
                  </a:cubicBezTo>
                  <a:cubicBezTo>
                    <a:pt x="54343" y="60250"/>
                    <a:pt x="54343" y="59967"/>
                    <a:pt x="54036" y="59660"/>
                  </a:cubicBezTo>
                  <a:cubicBezTo>
                    <a:pt x="54343" y="59376"/>
                    <a:pt x="54343" y="58478"/>
                    <a:pt x="54036" y="58478"/>
                  </a:cubicBezTo>
                  <a:cubicBezTo>
                    <a:pt x="53753" y="58478"/>
                    <a:pt x="53446" y="59069"/>
                    <a:pt x="53446" y="59376"/>
                  </a:cubicBezTo>
                  <a:cubicBezTo>
                    <a:pt x="53446" y="59069"/>
                    <a:pt x="52855" y="58478"/>
                    <a:pt x="53162" y="58478"/>
                  </a:cubicBezTo>
                  <a:cubicBezTo>
                    <a:pt x="53162" y="58195"/>
                    <a:pt x="52855" y="57888"/>
                    <a:pt x="52855" y="57604"/>
                  </a:cubicBezTo>
                  <a:cubicBezTo>
                    <a:pt x="52571" y="57297"/>
                    <a:pt x="51981" y="57014"/>
                    <a:pt x="51981" y="56706"/>
                  </a:cubicBezTo>
                  <a:cubicBezTo>
                    <a:pt x="51981" y="56706"/>
                    <a:pt x="51981" y="56423"/>
                    <a:pt x="51673" y="56423"/>
                  </a:cubicBezTo>
                  <a:cubicBezTo>
                    <a:pt x="51673" y="55832"/>
                    <a:pt x="51390" y="55525"/>
                    <a:pt x="51390" y="55242"/>
                  </a:cubicBezTo>
                  <a:cubicBezTo>
                    <a:pt x="51673" y="55242"/>
                    <a:pt x="51673" y="54934"/>
                    <a:pt x="51981" y="54934"/>
                  </a:cubicBezTo>
                  <a:cubicBezTo>
                    <a:pt x="52170" y="54934"/>
                    <a:pt x="52233" y="54808"/>
                    <a:pt x="52254" y="54808"/>
                  </a:cubicBezTo>
                  <a:cubicBezTo>
                    <a:pt x="52264" y="54808"/>
                    <a:pt x="52264" y="54840"/>
                    <a:pt x="52264" y="54934"/>
                  </a:cubicBezTo>
                  <a:lnTo>
                    <a:pt x="52855" y="54934"/>
                  </a:lnTo>
                  <a:cubicBezTo>
                    <a:pt x="53162" y="54934"/>
                    <a:pt x="53446" y="55832"/>
                    <a:pt x="53753" y="56116"/>
                  </a:cubicBezTo>
                  <a:cubicBezTo>
                    <a:pt x="54036" y="56423"/>
                    <a:pt x="54036" y="56706"/>
                    <a:pt x="54343" y="56706"/>
                  </a:cubicBezTo>
                  <a:cubicBezTo>
                    <a:pt x="54627" y="57014"/>
                    <a:pt x="54934" y="57014"/>
                    <a:pt x="55218" y="57297"/>
                  </a:cubicBezTo>
                  <a:cubicBezTo>
                    <a:pt x="55525" y="57604"/>
                    <a:pt x="56706" y="57888"/>
                    <a:pt x="56990" y="57888"/>
                  </a:cubicBezTo>
                  <a:cubicBezTo>
                    <a:pt x="57297" y="57888"/>
                    <a:pt x="57580" y="57604"/>
                    <a:pt x="58171" y="57604"/>
                  </a:cubicBezTo>
                  <a:cubicBezTo>
                    <a:pt x="58762" y="57888"/>
                    <a:pt x="58762" y="58478"/>
                    <a:pt x="58762" y="58786"/>
                  </a:cubicBezTo>
                  <a:cubicBezTo>
                    <a:pt x="59069" y="59069"/>
                    <a:pt x="61124" y="59069"/>
                    <a:pt x="61715" y="59069"/>
                  </a:cubicBezTo>
                  <a:cubicBezTo>
                    <a:pt x="61715" y="59376"/>
                    <a:pt x="62022" y="59376"/>
                    <a:pt x="62613" y="59376"/>
                  </a:cubicBezTo>
                  <a:cubicBezTo>
                    <a:pt x="63204" y="59376"/>
                    <a:pt x="63794" y="59376"/>
                    <a:pt x="64078" y="59069"/>
                  </a:cubicBezTo>
                  <a:lnTo>
                    <a:pt x="64669" y="59069"/>
                  </a:lnTo>
                  <a:cubicBezTo>
                    <a:pt x="64669" y="59069"/>
                    <a:pt x="65068" y="59206"/>
                    <a:pt x="65418" y="59206"/>
                  </a:cubicBezTo>
                  <a:cubicBezTo>
                    <a:pt x="65593" y="59206"/>
                    <a:pt x="65755" y="59172"/>
                    <a:pt x="65850" y="59069"/>
                  </a:cubicBezTo>
                  <a:cubicBezTo>
                    <a:pt x="65939" y="58987"/>
                    <a:pt x="66026" y="58952"/>
                    <a:pt x="66105" y="58952"/>
                  </a:cubicBezTo>
                  <a:cubicBezTo>
                    <a:pt x="66298" y="58952"/>
                    <a:pt x="66441" y="59158"/>
                    <a:pt x="66441" y="59376"/>
                  </a:cubicBezTo>
                  <a:lnTo>
                    <a:pt x="66748" y="59660"/>
                  </a:lnTo>
                  <a:cubicBezTo>
                    <a:pt x="67031" y="59967"/>
                    <a:pt x="66748" y="59967"/>
                    <a:pt x="67031" y="60250"/>
                  </a:cubicBezTo>
                  <a:cubicBezTo>
                    <a:pt x="67031" y="60404"/>
                    <a:pt x="67108" y="60404"/>
                    <a:pt x="67220" y="60404"/>
                  </a:cubicBezTo>
                  <a:cubicBezTo>
                    <a:pt x="67333" y="60404"/>
                    <a:pt x="67480" y="60404"/>
                    <a:pt x="67622" y="60558"/>
                  </a:cubicBezTo>
                  <a:lnTo>
                    <a:pt x="67929" y="60558"/>
                  </a:lnTo>
                  <a:cubicBezTo>
                    <a:pt x="67929" y="60841"/>
                    <a:pt x="68213" y="61148"/>
                    <a:pt x="68520" y="61148"/>
                  </a:cubicBezTo>
                  <a:cubicBezTo>
                    <a:pt x="68649" y="61210"/>
                    <a:pt x="68763" y="61230"/>
                    <a:pt x="68863" y="61230"/>
                  </a:cubicBezTo>
                  <a:cubicBezTo>
                    <a:pt x="69052" y="61230"/>
                    <a:pt x="69190" y="61157"/>
                    <a:pt x="69278" y="61157"/>
                  </a:cubicBezTo>
                  <a:cubicBezTo>
                    <a:pt x="69356" y="61157"/>
                    <a:pt x="69394" y="61215"/>
                    <a:pt x="69394" y="61432"/>
                  </a:cubicBezTo>
                  <a:cubicBezTo>
                    <a:pt x="69394" y="61739"/>
                    <a:pt x="68213" y="61739"/>
                    <a:pt x="68213" y="61739"/>
                  </a:cubicBezTo>
                  <a:cubicBezTo>
                    <a:pt x="68213" y="61739"/>
                    <a:pt x="69394" y="63204"/>
                    <a:pt x="69985" y="63204"/>
                  </a:cubicBezTo>
                  <a:cubicBezTo>
                    <a:pt x="70575" y="62920"/>
                    <a:pt x="70883" y="62330"/>
                    <a:pt x="70883" y="62330"/>
                  </a:cubicBezTo>
                  <a:cubicBezTo>
                    <a:pt x="70575" y="62023"/>
                    <a:pt x="70883" y="61739"/>
                    <a:pt x="71166" y="61739"/>
                  </a:cubicBezTo>
                  <a:lnTo>
                    <a:pt x="71166" y="62613"/>
                  </a:lnTo>
                  <a:cubicBezTo>
                    <a:pt x="71473" y="62920"/>
                    <a:pt x="71473" y="62920"/>
                    <a:pt x="71166" y="63511"/>
                  </a:cubicBezTo>
                  <a:cubicBezTo>
                    <a:pt x="71166" y="63795"/>
                    <a:pt x="71473" y="64385"/>
                    <a:pt x="71473" y="64692"/>
                  </a:cubicBezTo>
                  <a:cubicBezTo>
                    <a:pt x="71473" y="64976"/>
                    <a:pt x="71757" y="65567"/>
                    <a:pt x="71757" y="66157"/>
                  </a:cubicBezTo>
                  <a:cubicBezTo>
                    <a:pt x="71757" y="66748"/>
                    <a:pt x="72064" y="67646"/>
                    <a:pt x="72655" y="68237"/>
                  </a:cubicBezTo>
                  <a:cubicBezTo>
                    <a:pt x="72938" y="68827"/>
                    <a:pt x="72938" y="70009"/>
                    <a:pt x="73245" y="70292"/>
                  </a:cubicBezTo>
                  <a:cubicBezTo>
                    <a:pt x="73529" y="70599"/>
                    <a:pt x="74120" y="71473"/>
                    <a:pt x="74120" y="72064"/>
                  </a:cubicBezTo>
                  <a:cubicBezTo>
                    <a:pt x="74120" y="72371"/>
                    <a:pt x="74710" y="73245"/>
                    <a:pt x="74710" y="73245"/>
                  </a:cubicBezTo>
                  <a:cubicBezTo>
                    <a:pt x="74801" y="73336"/>
                    <a:pt x="74890" y="73373"/>
                    <a:pt x="74977" y="73373"/>
                  </a:cubicBezTo>
                  <a:cubicBezTo>
                    <a:pt x="75187" y="73373"/>
                    <a:pt x="75392" y="73162"/>
                    <a:pt x="75608" y="72962"/>
                  </a:cubicBezTo>
                  <a:cubicBezTo>
                    <a:pt x="75608" y="72655"/>
                    <a:pt x="76199" y="72371"/>
                    <a:pt x="76199" y="72064"/>
                  </a:cubicBezTo>
                  <a:cubicBezTo>
                    <a:pt x="76199" y="71781"/>
                    <a:pt x="76482" y="71781"/>
                    <a:pt x="76482" y="71473"/>
                  </a:cubicBezTo>
                  <a:cubicBezTo>
                    <a:pt x="76789" y="71473"/>
                    <a:pt x="76789" y="71473"/>
                    <a:pt x="76789" y="71190"/>
                  </a:cubicBezTo>
                  <a:cubicBezTo>
                    <a:pt x="76789" y="70883"/>
                    <a:pt x="76789" y="70292"/>
                    <a:pt x="77073" y="70009"/>
                  </a:cubicBezTo>
                  <a:cubicBezTo>
                    <a:pt x="77380" y="69701"/>
                    <a:pt x="77380" y="69111"/>
                    <a:pt x="77073" y="68827"/>
                  </a:cubicBezTo>
                  <a:lnTo>
                    <a:pt x="77073" y="67646"/>
                  </a:lnTo>
                  <a:cubicBezTo>
                    <a:pt x="77380" y="67339"/>
                    <a:pt x="77380" y="67055"/>
                    <a:pt x="77380" y="67055"/>
                  </a:cubicBezTo>
                  <a:cubicBezTo>
                    <a:pt x="77664" y="67055"/>
                    <a:pt x="77971" y="66748"/>
                    <a:pt x="78254" y="66464"/>
                  </a:cubicBezTo>
                  <a:cubicBezTo>
                    <a:pt x="78561" y="66157"/>
                    <a:pt x="79152" y="65874"/>
                    <a:pt x="79436" y="65567"/>
                  </a:cubicBezTo>
                  <a:cubicBezTo>
                    <a:pt x="79743" y="65283"/>
                    <a:pt x="80617" y="64692"/>
                    <a:pt x="80924" y="64385"/>
                  </a:cubicBezTo>
                  <a:cubicBezTo>
                    <a:pt x="80924" y="63795"/>
                    <a:pt x="81798" y="63795"/>
                    <a:pt x="82106" y="63511"/>
                  </a:cubicBezTo>
                  <a:cubicBezTo>
                    <a:pt x="82389" y="63204"/>
                    <a:pt x="82106" y="62920"/>
                    <a:pt x="82106" y="62613"/>
                  </a:cubicBezTo>
                  <a:cubicBezTo>
                    <a:pt x="82389" y="62330"/>
                    <a:pt x="83287" y="62330"/>
                    <a:pt x="83570" y="62330"/>
                  </a:cubicBezTo>
                  <a:cubicBezTo>
                    <a:pt x="83570" y="62330"/>
                    <a:pt x="83878" y="62330"/>
                    <a:pt x="83878" y="62023"/>
                  </a:cubicBezTo>
                  <a:lnTo>
                    <a:pt x="84468" y="62023"/>
                  </a:lnTo>
                  <a:cubicBezTo>
                    <a:pt x="84752" y="62023"/>
                    <a:pt x="85059" y="62023"/>
                    <a:pt x="85059" y="61739"/>
                  </a:cubicBezTo>
                  <a:cubicBezTo>
                    <a:pt x="85059" y="61521"/>
                    <a:pt x="85202" y="61315"/>
                    <a:pt x="85285" y="61315"/>
                  </a:cubicBezTo>
                  <a:cubicBezTo>
                    <a:pt x="85319" y="61315"/>
                    <a:pt x="85343" y="61350"/>
                    <a:pt x="85343" y="61432"/>
                  </a:cubicBezTo>
                  <a:cubicBezTo>
                    <a:pt x="85650" y="61432"/>
                    <a:pt x="85933" y="62023"/>
                    <a:pt x="85933" y="62330"/>
                  </a:cubicBezTo>
                  <a:lnTo>
                    <a:pt x="85933" y="62920"/>
                  </a:lnTo>
                  <a:cubicBezTo>
                    <a:pt x="86240" y="63204"/>
                    <a:pt x="86524" y="63511"/>
                    <a:pt x="86831" y="63511"/>
                  </a:cubicBezTo>
                  <a:cubicBezTo>
                    <a:pt x="87115" y="63795"/>
                    <a:pt x="87422" y="64692"/>
                    <a:pt x="87705" y="65283"/>
                  </a:cubicBezTo>
                  <a:cubicBezTo>
                    <a:pt x="87705" y="65567"/>
                    <a:pt x="87705" y="66157"/>
                    <a:pt x="87422" y="66464"/>
                  </a:cubicBezTo>
                  <a:cubicBezTo>
                    <a:pt x="87422" y="66748"/>
                    <a:pt x="87705" y="66748"/>
                    <a:pt x="88012" y="67055"/>
                  </a:cubicBezTo>
                  <a:cubicBezTo>
                    <a:pt x="88012" y="67055"/>
                    <a:pt x="88603" y="67055"/>
                    <a:pt x="88603" y="66748"/>
                  </a:cubicBezTo>
                  <a:cubicBezTo>
                    <a:pt x="88887" y="66464"/>
                    <a:pt x="89194" y="66464"/>
                    <a:pt x="89194" y="66157"/>
                  </a:cubicBezTo>
                  <a:cubicBezTo>
                    <a:pt x="89282" y="65975"/>
                    <a:pt x="89342" y="65905"/>
                    <a:pt x="89393" y="65905"/>
                  </a:cubicBezTo>
                  <a:cubicBezTo>
                    <a:pt x="89507" y="65905"/>
                    <a:pt x="89572" y="66252"/>
                    <a:pt x="89785" y="66464"/>
                  </a:cubicBezTo>
                  <a:cubicBezTo>
                    <a:pt x="89785" y="66464"/>
                    <a:pt x="90068" y="66748"/>
                    <a:pt x="90068" y="67339"/>
                  </a:cubicBezTo>
                  <a:cubicBezTo>
                    <a:pt x="90068" y="67646"/>
                    <a:pt x="90068" y="68520"/>
                    <a:pt x="90375" y="68827"/>
                  </a:cubicBezTo>
                  <a:cubicBezTo>
                    <a:pt x="90659" y="69111"/>
                    <a:pt x="90966" y="70009"/>
                    <a:pt x="90659" y="70292"/>
                  </a:cubicBezTo>
                  <a:cubicBezTo>
                    <a:pt x="90659" y="70292"/>
                    <a:pt x="90966" y="70883"/>
                    <a:pt x="90966" y="71190"/>
                  </a:cubicBezTo>
                  <a:cubicBezTo>
                    <a:pt x="90659" y="71781"/>
                    <a:pt x="90659" y="72064"/>
                    <a:pt x="90659" y="72371"/>
                  </a:cubicBezTo>
                  <a:cubicBezTo>
                    <a:pt x="90375" y="72962"/>
                    <a:pt x="90375" y="73245"/>
                    <a:pt x="90659" y="73245"/>
                  </a:cubicBezTo>
                  <a:cubicBezTo>
                    <a:pt x="90966" y="73245"/>
                    <a:pt x="91249" y="73836"/>
                    <a:pt x="91557" y="74143"/>
                  </a:cubicBezTo>
                  <a:cubicBezTo>
                    <a:pt x="91840" y="74427"/>
                    <a:pt x="91840" y="74427"/>
                    <a:pt x="91840" y="74734"/>
                  </a:cubicBezTo>
                  <a:cubicBezTo>
                    <a:pt x="92147" y="75018"/>
                    <a:pt x="92147" y="75608"/>
                    <a:pt x="92147" y="75915"/>
                  </a:cubicBezTo>
                  <a:cubicBezTo>
                    <a:pt x="92147" y="76199"/>
                    <a:pt x="92738" y="77097"/>
                    <a:pt x="93021" y="77380"/>
                  </a:cubicBezTo>
                  <a:cubicBezTo>
                    <a:pt x="93021" y="77687"/>
                    <a:pt x="93329" y="77687"/>
                    <a:pt x="93612" y="77971"/>
                  </a:cubicBezTo>
                  <a:cubicBezTo>
                    <a:pt x="94203" y="78278"/>
                    <a:pt x="95101" y="78869"/>
                    <a:pt x="95101" y="78869"/>
                  </a:cubicBezTo>
                  <a:cubicBezTo>
                    <a:pt x="95384" y="78869"/>
                    <a:pt x="95101" y="77971"/>
                    <a:pt x="94794" y="77687"/>
                  </a:cubicBezTo>
                  <a:cubicBezTo>
                    <a:pt x="94510" y="77380"/>
                    <a:pt x="94794" y="76790"/>
                    <a:pt x="94794" y="76199"/>
                  </a:cubicBezTo>
                  <a:cubicBezTo>
                    <a:pt x="94794" y="75608"/>
                    <a:pt x="94203" y="75608"/>
                    <a:pt x="94203" y="75325"/>
                  </a:cubicBezTo>
                  <a:cubicBezTo>
                    <a:pt x="94061" y="75171"/>
                    <a:pt x="93990" y="75171"/>
                    <a:pt x="93916" y="75171"/>
                  </a:cubicBezTo>
                  <a:cubicBezTo>
                    <a:pt x="93843" y="75171"/>
                    <a:pt x="93766" y="75171"/>
                    <a:pt x="93612" y="75018"/>
                  </a:cubicBezTo>
                  <a:lnTo>
                    <a:pt x="93612" y="74734"/>
                  </a:lnTo>
                  <a:cubicBezTo>
                    <a:pt x="93612" y="74734"/>
                    <a:pt x="93021" y="74427"/>
                    <a:pt x="92738" y="74427"/>
                  </a:cubicBezTo>
                  <a:cubicBezTo>
                    <a:pt x="92431" y="74427"/>
                    <a:pt x="92147" y="73836"/>
                    <a:pt x="92147" y="73553"/>
                  </a:cubicBezTo>
                  <a:cubicBezTo>
                    <a:pt x="92147" y="73245"/>
                    <a:pt x="91840" y="72962"/>
                    <a:pt x="91840" y="72655"/>
                  </a:cubicBezTo>
                  <a:cubicBezTo>
                    <a:pt x="91840" y="72371"/>
                    <a:pt x="91557" y="72371"/>
                    <a:pt x="91249" y="72371"/>
                  </a:cubicBezTo>
                  <a:cubicBezTo>
                    <a:pt x="91249" y="72064"/>
                    <a:pt x="91557" y="71473"/>
                    <a:pt x="91557" y="71190"/>
                  </a:cubicBezTo>
                  <a:cubicBezTo>
                    <a:pt x="91557" y="70599"/>
                    <a:pt x="92147" y="69701"/>
                    <a:pt x="91840" y="69418"/>
                  </a:cubicBezTo>
                  <a:cubicBezTo>
                    <a:pt x="91840" y="69200"/>
                    <a:pt x="92138" y="68994"/>
                    <a:pt x="92310" y="68994"/>
                  </a:cubicBezTo>
                  <a:cubicBezTo>
                    <a:pt x="92381" y="68994"/>
                    <a:pt x="92431" y="69028"/>
                    <a:pt x="92431" y="69111"/>
                  </a:cubicBezTo>
                  <a:cubicBezTo>
                    <a:pt x="92738" y="69701"/>
                    <a:pt x="92738" y="69701"/>
                    <a:pt x="93021" y="69701"/>
                  </a:cubicBezTo>
                  <a:cubicBezTo>
                    <a:pt x="93612" y="69701"/>
                    <a:pt x="93612" y="70009"/>
                    <a:pt x="93919" y="70292"/>
                  </a:cubicBezTo>
                  <a:lnTo>
                    <a:pt x="94203" y="70292"/>
                  </a:lnTo>
                  <a:cubicBezTo>
                    <a:pt x="94510" y="70292"/>
                    <a:pt x="94203" y="70599"/>
                    <a:pt x="94203" y="70883"/>
                  </a:cubicBezTo>
                  <a:cubicBezTo>
                    <a:pt x="94203" y="70985"/>
                    <a:pt x="94237" y="71019"/>
                    <a:pt x="94293" y="71019"/>
                  </a:cubicBezTo>
                  <a:cubicBezTo>
                    <a:pt x="94405" y="71019"/>
                    <a:pt x="94604" y="70883"/>
                    <a:pt x="94794" y="70883"/>
                  </a:cubicBezTo>
                  <a:lnTo>
                    <a:pt x="94794" y="71473"/>
                  </a:lnTo>
                  <a:cubicBezTo>
                    <a:pt x="94998" y="71473"/>
                    <a:pt x="95193" y="71347"/>
                    <a:pt x="95299" y="71347"/>
                  </a:cubicBezTo>
                  <a:cubicBezTo>
                    <a:pt x="95353" y="71347"/>
                    <a:pt x="95384" y="71379"/>
                    <a:pt x="95384" y="71473"/>
                  </a:cubicBezTo>
                  <a:cubicBezTo>
                    <a:pt x="95691" y="71781"/>
                    <a:pt x="95691" y="71781"/>
                    <a:pt x="95975" y="71781"/>
                  </a:cubicBezTo>
                  <a:cubicBezTo>
                    <a:pt x="95975" y="72064"/>
                    <a:pt x="95691" y="72064"/>
                    <a:pt x="95691" y="72655"/>
                  </a:cubicBezTo>
                  <a:cubicBezTo>
                    <a:pt x="95691" y="72962"/>
                    <a:pt x="95975" y="72962"/>
                    <a:pt x="95975" y="72962"/>
                  </a:cubicBezTo>
                  <a:cubicBezTo>
                    <a:pt x="96282" y="72655"/>
                    <a:pt x="96566" y="72371"/>
                    <a:pt x="96873" y="72371"/>
                  </a:cubicBezTo>
                  <a:lnTo>
                    <a:pt x="96873" y="72064"/>
                  </a:lnTo>
                  <a:cubicBezTo>
                    <a:pt x="97156" y="72064"/>
                    <a:pt x="97156" y="71781"/>
                    <a:pt x="97156" y="71473"/>
                  </a:cubicBezTo>
                  <a:lnTo>
                    <a:pt x="97747" y="71473"/>
                  </a:lnTo>
                  <a:cubicBezTo>
                    <a:pt x="98054" y="71473"/>
                    <a:pt x="98338" y="71190"/>
                    <a:pt x="98645" y="70883"/>
                  </a:cubicBezTo>
                  <a:cubicBezTo>
                    <a:pt x="99235" y="70599"/>
                    <a:pt x="99235" y="70599"/>
                    <a:pt x="99235" y="70009"/>
                  </a:cubicBezTo>
                  <a:cubicBezTo>
                    <a:pt x="99519" y="69111"/>
                    <a:pt x="99235" y="68237"/>
                    <a:pt x="99235" y="68237"/>
                  </a:cubicBezTo>
                  <a:cubicBezTo>
                    <a:pt x="99235" y="67929"/>
                    <a:pt x="98645" y="66748"/>
                    <a:pt x="98338" y="66748"/>
                  </a:cubicBezTo>
                  <a:lnTo>
                    <a:pt x="97156" y="65874"/>
                  </a:lnTo>
                  <a:cubicBezTo>
                    <a:pt x="96873" y="65567"/>
                    <a:pt x="97156" y="65283"/>
                    <a:pt x="96873" y="65283"/>
                  </a:cubicBezTo>
                  <a:cubicBezTo>
                    <a:pt x="96566" y="64976"/>
                    <a:pt x="96566" y="64385"/>
                    <a:pt x="96566" y="64102"/>
                  </a:cubicBezTo>
                  <a:cubicBezTo>
                    <a:pt x="96566" y="63795"/>
                    <a:pt x="97156" y="63511"/>
                    <a:pt x="97156" y="63511"/>
                  </a:cubicBezTo>
                  <a:cubicBezTo>
                    <a:pt x="97156" y="63204"/>
                    <a:pt x="97156" y="62920"/>
                    <a:pt x="97463" y="62920"/>
                  </a:cubicBezTo>
                  <a:cubicBezTo>
                    <a:pt x="97747" y="62920"/>
                    <a:pt x="98054" y="62613"/>
                    <a:pt x="98054" y="62613"/>
                  </a:cubicBezTo>
                  <a:lnTo>
                    <a:pt x="98054" y="62330"/>
                  </a:lnTo>
                  <a:cubicBezTo>
                    <a:pt x="98243" y="62330"/>
                    <a:pt x="98443" y="62456"/>
                    <a:pt x="98555" y="62456"/>
                  </a:cubicBezTo>
                  <a:cubicBezTo>
                    <a:pt x="98611" y="62456"/>
                    <a:pt x="98645" y="62424"/>
                    <a:pt x="98645" y="62330"/>
                  </a:cubicBezTo>
                  <a:cubicBezTo>
                    <a:pt x="98645" y="62227"/>
                    <a:pt x="98676" y="62193"/>
                    <a:pt x="98718" y="62193"/>
                  </a:cubicBezTo>
                  <a:cubicBezTo>
                    <a:pt x="98802" y="62193"/>
                    <a:pt x="98928" y="62330"/>
                    <a:pt x="98928" y="62330"/>
                  </a:cubicBezTo>
                  <a:cubicBezTo>
                    <a:pt x="99082" y="62471"/>
                    <a:pt x="99159" y="62542"/>
                    <a:pt x="99233" y="62542"/>
                  </a:cubicBezTo>
                  <a:cubicBezTo>
                    <a:pt x="99306" y="62542"/>
                    <a:pt x="99377" y="62471"/>
                    <a:pt x="99519" y="62330"/>
                  </a:cubicBezTo>
                  <a:cubicBezTo>
                    <a:pt x="99582" y="62266"/>
                    <a:pt x="99633" y="62241"/>
                    <a:pt x="99673" y="62241"/>
                  </a:cubicBezTo>
                  <a:cubicBezTo>
                    <a:pt x="99826" y="62241"/>
                    <a:pt x="99826" y="62613"/>
                    <a:pt x="99826" y="62613"/>
                  </a:cubicBezTo>
                  <a:cubicBezTo>
                    <a:pt x="99519" y="62920"/>
                    <a:pt x="99826" y="63204"/>
                    <a:pt x="99826" y="63511"/>
                  </a:cubicBezTo>
                  <a:cubicBezTo>
                    <a:pt x="100110" y="63511"/>
                    <a:pt x="100110" y="63204"/>
                    <a:pt x="100110" y="62920"/>
                  </a:cubicBezTo>
                  <a:cubicBezTo>
                    <a:pt x="100110" y="62920"/>
                    <a:pt x="100417" y="62613"/>
                    <a:pt x="101291" y="62330"/>
                  </a:cubicBezTo>
                  <a:cubicBezTo>
                    <a:pt x="101882" y="62023"/>
                    <a:pt x="102780" y="61432"/>
                    <a:pt x="102780" y="61432"/>
                  </a:cubicBezTo>
                  <a:cubicBezTo>
                    <a:pt x="102780" y="61432"/>
                    <a:pt x="103042" y="61568"/>
                    <a:pt x="103301" y="61568"/>
                  </a:cubicBezTo>
                  <a:cubicBezTo>
                    <a:pt x="103431" y="61568"/>
                    <a:pt x="103559" y="61534"/>
                    <a:pt x="103654" y="61432"/>
                  </a:cubicBezTo>
                  <a:cubicBezTo>
                    <a:pt x="103654" y="61432"/>
                    <a:pt x="104552" y="61148"/>
                    <a:pt x="104835" y="61148"/>
                  </a:cubicBezTo>
                  <a:cubicBezTo>
                    <a:pt x="105142" y="61148"/>
                    <a:pt x="105142" y="61148"/>
                    <a:pt x="105426" y="60841"/>
                  </a:cubicBezTo>
                  <a:cubicBezTo>
                    <a:pt x="105733" y="60558"/>
                    <a:pt x="105426" y="60558"/>
                    <a:pt x="105733" y="60558"/>
                  </a:cubicBezTo>
                  <a:cubicBezTo>
                    <a:pt x="106017" y="60250"/>
                    <a:pt x="106324" y="60250"/>
                    <a:pt x="106324" y="59967"/>
                  </a:cubicBezTo>
                  <a:cubicBezTo>
                    <a:pt x="106324" y="59967"/>
                    <a:pt x="106914" y="59967"/>
                    <a:pt x="106914" y="59660"/>
                  </a:cubicBezTo>
                  <a:cubicBezTo>
                    <a:pt x="106914" y="59376"/>
                    <a:pt x="107198" y="59376"/>
                    <a:pt x="107198" y="59376"/>
                  </a:cubicBezTo>
                  <a:cubicBezTo>
                    <a:pt x="107198" y="59069"/>
                    <a:pt x="107505" y="59069"/>
                    <a:pt x="107505" y="59069"/>
                  </a:cubicBezTo>
                  <a:cubicBezTo>
                    <a:pt x="107789" y="58786"/>
                    <a:pt x="107505" y="58478"/>
                    <a:pt x="107789" y="58478"/>
                  </a:cubicBezTo>
                  <a:cubicBezTo>
                    <a:pt x="107789" y="58195"/>
                    <a:pt x="107505" y="58195"/>
                    <a:pt x="107505" y="57888"/>
                  </a:cubicBezTo>
                  <a:cubicBezTo>
                    <a:pt x="107505" y="57888"/>
                    <a:pt x="107789" y="57888"/>
                    <a:pt x="108096" y="57604"/>
                  </a:cubicBezTo>
                  <a:cubicBezTo>
                    <a:pt x="108379" y="57604"/>
                    <a:pt x="108379" y="57297"/>
                    <a:pt x="108379" y="57297"/>
                  </a:cubicBezTo>
                  <a:cubicBezTo>
                    <a:pt x="108379" y="57014"/>
                    <a:pt x="108970" y="56706"/>
                    <a:pt x="108970" y="56706"/>
                  </a:cubicBezTo>
                  <a:cubicBezTo>
                    <a:pt x="109277" y="56706"/>
                    <a:pt x="109277" y="56423"/>
                    <a:pt x="109277" y="56116"/>
                  </a:cubicBezTo>
                  <a:cubicBezTo>
                    <a:pt x="109277" y="55832"/>
                    <a:pt x="109561" y="55832"/>
                    <a:pt x="109277" y="55832"/>
                  </a:cubicBezTo>
                  <a:cubicBezTo>
                    <a:pt x="109277" y="55525"/>
                    <a:pt x="109277" y="55242"/>
                    <a:pt x="109561" y="55242"/>
                  </a:cubicBezTo>
                  <a:cubicBezTo>
                    <a:pt x="109765" y="55242"/>
                    <a:pt x="109697" y="55105"/>
                    <a:pt x="109545" y="55105"/>
                  </a:cubicBezTo>
                  <a:cubicBezTo>
                    <a:pt x="109469" y="55105"/>
                    <a:pt x="109372" y="55139"/>
                    <a:pt x="109277" y="55242"/>
                  </a:cubicBezTo>
                  <a:lnTo>
                    <a:pt x="108970" y="54934"/>
                  </a:lnTo>
                  <a:cubicBezTo>
                    <a:pt x="108875" y="55037"/>
                    <a:pt x="108778" y="55071"/>
                    <a:pt x="108702" y="55071"/>
                  </a:cubicBezTo>
                  <a:cubicBezTo>
                    <a:pt x="108550" y="55071"/>
                    <a:pt x="108482" y="54934"/>
                    <a:pt x="108686" y="54934"/>
                  </a:cubicBezTo>
                  <a:cubicBezTo>
                    <a:pt x="108970" y="54651"/>
                    <a:pt x="109277" y="54651"/>
                    <a:pt x="109277" y="54344"/>
                  </a:cubicBezTo>
                  <a:cubicBezTo>
                    <a:pt x="109561" y="54344"/>
                    <a:pt x="109277" y="54060"/>
                    <a:pt x="108970" y="54060"/>
                  </a:cubicBezTo>
                  <a:cubicBezTo>
                    <a:pt x="108686" y="54060"/>
                    <a:pt x="108379" y="53469"/>
                    <a:pt x="108096" y="53469"/>
                  </a:cubicBezTo>
                  <a:lnTo>
                    <a:pt x="108686" y="53469"/>
                  </a:lnTo>
                  <a:cubicBezTo>
                    <a:pt x="108875" y="53469"/>
                    <a:pt x="109075" y="53595"/>
                    <a:pt x="109187" y="53595"/>
                  </a:cubicBezTo>
                  <a:cubicBezTo>
                    <a:pt x="109243" y="53595"/>
                    <a:pt x="109277" y="53564"/>
                    <a:pt x="109277" y="53469"/>
                  </a:cubicBezTo>
                  <a:cubicBezTo>
                    <a:pt x="109561" y="53469"/>
                    <a:pt x="108970" y="53162"/>
                    <a:pt x="108686" y="52879"/>
                  </a:cubicBezTo>
                  <a:cubicBezTo>
                    <a:pt x="108379" y="52572"/>
                    <a:pt x="108686" y="52572"/>
                    <a:pt x="108686" y="52288"/>
                  </a:cubicBezTo>
                  <a:cubicBezTo>
                    <a:pt x="108379" y="52288"/>
                    <a:pt x="108096" y="51697"/>
                    <a:pt x="108096" y="51390"/>
                  </a:cubicBezTo>
                  <a:cubicBezTo>
                    <a:pt x="108096" y="51107"/>
                    <a:pt x="107505" y="51107"/>
                    <a:pt x="107505" y="50800"/>
                  </a:cubicBezTo>
                  <a:cubicBezTo>
                    <a:pt x="107198" y="50800"/>
                    <a:pt x="107505" y="50209"/>
                    <a:pt x="107789" y="50209"/>
                  </a:cubicBezTo>
                  <a:cubicBezTo>
                    <a:pt x="108096" y="49925"/>
                    <a:pt x="108096" y="49618"/>
                    <a:pt x="108096" y="49618"/>
                  </a:cubicBezTo>
                  <a:cubicBezTo>
                    <a:pt x="108179" y="49709"/>
                    <a:pt x="108238" y="49746"/>
                    <a:pt x="108288" y="49746"/>
                  </a:cubicBezTo>
                  <a:cubicBezTo>
                    <a:pt x="108406" y="49746"/>
                    <a:pt x="108470" y="49535"/>
                    <a:pt x="108686" y="49335"/>
                  </a:cubicBezTo>
                  <a:lnTo>
                    <a:pt x="108970" y="49335"/>
                  </a:lnTo>
                  <a:cubicBezTo>
                    <a:pt x="109277" y="49028"/>
                    <a:pt x="109868" y="49028"/>
                    <a:pt x="109868" y="49028"/>
                  </a:cubicBezTo>
                  <a:cubicBezTo>
                    <a:pt x="110151" y="48744"/>
                    <a:pt x="109868" y="48437"/>
                    <a:pt x="109561" y="48437"/>
                  </a:cubicBezTo>
                  <a:cubicBezTo>
                    <a:pt x="109277" y="48437"/>
                    <a:pt x="108970" y="48437"/>
                    <a:pt x="108686" y="48153"/>
                  </a:cubicBezTo>
                  <a:cubicBezTo>
                    <a:pt x="108642" y="48108"/>
                    <a:pt x="108597" y="48089"/>
                    <a:pt x="108552" y="48089"/>
                  </a:cubicBezTo>
                  <a:cubicBezTo>
                    <a:pt x="108290" y="48089"/>
                    <a:pt x="108009" y="48744"/>
                    <a:pt x="107505" y="48744"/>
                  </a:cubicBezTo>
                  <a:cubicBezTo>
                    <a:pt x="107448" y="48797"/>
                    <a:pt x="107392" y="48819"/>
                    <a:pt x="107340" y="48819"/>
                  </a:cubicBezTo>
                  <a:cubicBezTo>
                    <a:pt x="107112" y="48819"/>
                    <a:pt x="106967" y="48384"/>
                    <a:pt x="107198" y="48153"/>
                  </a:cubicBezTo>
                  <a:cubicBezTo>
                    <a:pt x="107198" y="47846"/>
                    <a:pt x="106914" y="47846"/>
                    <a:pt x="106324" y="47846"/>
                  </a:cubicBezTo>
                  <a:cubicBezTo>
                    <a:pt x="105733" y="47846"/>
                    <a:pt x="106017" y="46972"/>
                    <a:pt x="106324" y="46972"/>
                  </a:cubicBezTo>
                  <a:cubicBezTo>
                    <a:pt x="106463" y="46972"/>
                    <a:pt x="106675" y="47040"/>
                    <a:pt x="106856" y="47040"/>
                  </a:cubicBezTo>
                  <a:cubicBezTo>
                    <a:pt x="107044" y="47040"/>
                    <a:pt x="107198" y="46966"/>
                    <a:pt x="107198" y="46665"/>
                  </a:cubicBezTo>
                  <a:cubicBezTo>
                    <a:pt x="107505" y="46074"/>
                    <a:pt x="107789" y="46381"/>
                    <a:pt x="108096" y="46074"/>
                  </a:cubicBezTo>
                  <a:cubicBezTo>
                    <a:pt x="108529" y="45641"/>
                    <a:pt x="108963" y="45373"/>
                    <a:pt x="109275" y="45373"/>
                  </a:cubicBezTo>
                  <a:cubicBezTo>
                    <a:pt x="109388" y="45373"/>
                    <a:pt x="109485" y="45408"/>
                    <a:pt x="109561" y="45483"/>
                  </a:cubicBezTo>
                  <a:cubicBezTo>
                    <a:pt x="109868" y="45791"/>
                    <a:pt x="109277" y="46381"/>
                    <a:pt x="108970" y="46665"/>
                  </a:cubicBezTo>
                  <a:cubicBezTo>
                    <a:pt x="108970" y="46972"/>
                    <a:pt x="109277" y="46972"/>
                    <a:pt x="108970" y="47256"/>
                  </a:cubicBezTo>
                  <a:cubicBezTo>
                    <a:pt x="108781" y="47256"/>
                    <a:pt x="108844" y="47392"/>
                    <a:pt x="109082" y="47392"/>
                  </a:cubicBezTo>
                  <a:cubicBezTo>
                    <a:pt x="109201" y="47392"/>
                    <a:pt x="109364" y="47358"/>
                    <a:pt x="109561" y="47256"/>
                  </a:cubicBezTo>
                  <a:cubicBezTo>
                    <a:pt x="109868" y="46972"/>
                    <a:pt x="110458" y="46381"/>
                    <a:pt x="111049" y="46381"/>
                  </a:cubicBezTo>
                  <a:lnTo>
                    <a:pt x="111333" y="46381"/>
                  </a:lnTo>
                  <a:cubicBezTo>
                    <a:pt x="111640" y="46381"/>
                    <a:pt x="111923" y="46381"/>
                    <a:pt x="112231" y="46665"/>
                  </a:cubicBezTo>
                  <a:cubicBezTo>
                    <a:pt x="112514" y="46972"/>
                    <a:pt x="111923" y="47256"/>
                    <a:pt x="111640" y="47563"/>
                  </a:cubicBezTo>
                  <a:cubicBezTo>
                    <a:pt x="111640" y="47846"/>
                    <a:pt x="111923" y="47846"/>
                    <a:pt x="111923" y="48153"/>
                  </a:cubicBezTo>
                  <a:cubicBezTo>
                    <a:pt x="111923" y="48153"/>
                    <a:pt x="112060" y="48279"/>
                    <a:pt x="112151" y="48279"/>
                  </a:cubicBezTo>
                  <a:cubicBezTo>
                    <a:pt x="112196" y="48279"/>
                    <a:pt x="112231" y="48248"/>
                    <a:pt x="112231" y="48153"/>
                  </a:cubicBezTo>
                  <a:lnTo>
                    <a:pt x="113105" y="48153"/>
                  </a:lnTo>
                  <a:cubicBezTo>
                    <a:pt x="113105" y="48437"/>
                    <a:pt x="113105" y="48744"/>
                    <a:pt x="113412" y="48744"/>
                  </a:cubicBezTo>
                  <a:cubicBezTo>
                    <a:pt x="113695" y="48744"/>
                    <a:pt x="113412" y="49028"/>
                    <a:pt x="113412" y="49028"/>
                  </a:cubicBezTo>
                  <a:cubicBezTo>
                    <a:pt x="113105" y="49028"/>
                    <a:pt x="113105" y="49335"/>
                    <a:pt x="113105" y="49618"/>
                  </a:cubicBezTo>
                  <a:cubicBezTo>
                    <a:pt x="113412" y="50209"/>
                    <a:pt x="112821" y="50516"/>
                    <a:pt x="113105" y="50800"/>
                  </a:cubicBezTo>
                  <a:lnTo>
                    <a:pt x="113105" y="51107"/>
                  </a:lnTo>
                  <a:cubicBezTo>
                    <a:pt x="113105" y="51189"/>
                    <a:pt x="113204" y="51224"/>
                    <a:pt x="113353" y="51224"/>
                  </a:cubicBezTo>
                  <a:cubicBezTo>
                    <a:pt x="113717" y="51224"/>
                    <a:pt x="114375" y="51018"/>
                    <a:pt x="114593" y="50800"/>
                  </a:cubicBezTo>
                  <a:cubicBezTo>
                    <a:pt x="114936" y="50456"/>
                    <a:pt x="115080" y="50313"/>
                    <a:pt x="115196" y="50313"/>
                  </a:cubicBezTo>
                  <a:cubicBezTo>
                    <a:pt x="115280" y="50313"/>
                    <a:pt x="115349" y="50387"/>
                    <a:pt x="115468" y="50516"/>
                  </a:cubicBezTo>
                  <a:cubicBezTo>
                    <a:pt x="115468" y="50516"/>
                    <a:pt x="115775" y="50209"/>
                    <a:pt x="115775" y="49925"/>
                  </a:cubicBezTo>
                  <a:cubicBezTo>
                    <a:pt x="115468" y="49925"/>
                    <a:pt x="115468" y="49335"/>
                    <a:pt x="115468" y="49028"/>
                  </a:cubicBezTo>
                  <a:cubicBezTo>
                    <a:pt x="115468" y="48437"/>
                    <a:pt x="115184" y="48153"/>
                    <a:pt x="114593" y="47563"/>
                  </a:cubicBezTo>
                  <a:lnTo>
                    <a:pt x="114003" y="46972"/>
                  </a:lnTo>
                  <a:cubicBezTo>
                    <a:pt x="113695" y="46665"/>
                    <a:pt x="114003" y="46381"/>
                    <a:pt x="114286" y="46074"/>
                  </a:cubicBezTo>
                  <a:cubicBezTo>
                    <a:pt x="114593" y="46074"/>
                    <a:pt x="115468" y="45483"/>
                    <a:pt x="115468" y="45483"/>
                  </a:cubicBezTo>
                  <a:cubicBezTo>
                    <a:pt x="115775" y="45200"/>
                    <a:pt x="115775" y="44893"/>
                    <a:pt x="115775" y="44302"/>
                  </a:cubicBezTo>
                  <a:cubicBezTo>
                    <a:pt x="116058" y="44302"/>
                    <a:pt x="116365" y="43711"/>
                    <a:pt x="116649" y="43428"/>
                  </a:cubicBezTo>
                  <a:lnTo>
                    <a:pt x="116956" y="43428"/>
                  </a:lnTo>
                  <a:cubicBezTo>
                    <a:pt x="117240" y="43121"/>
                    <a:pt x="117547" y="43121"/>
                    <a:pt x="117547" y="43121"/>
                  </a:cubicBezTo>
                  <a:cubicBezTo>
                    <a:pt x="117830" y="43121"/>
                    <a:pt x="118137" y="43428"/>
                    <a:pt x="118421" y="43428"/>
                  </a:cubicBezTo>
                  <a:cubicBezTo>
                    <a:pt x="118454" y="43458"/>
                    <a:pt x="118500" y="43472"/>
                    <a:pt x="118556" y="43472"/>
                  </a:cubicBezTo>
                  <a:cubicBezTo>
                    <a:pt x="119025" y="43472"/>
                    <a:pt x="120193" y="42530"/>
                    <a:pt x="120193" y="42530"/>
                  </a:cubicBezTo>
                  <a:cubicBezTo>
                    <a:pt x="120500" y="42247"/>
                    <a:pt x="121091" y="41349"/>
                    <a:pt x="121682" y="41065"/>
                  </a:cubicBezTo>
                  <a:cubicBezTo>
                    <a:pt x="121965" y="40474"/>
                    <a:pt x="122556" y="39884"/>
                    <a:pt x="122863" y="39293"/>
                  </a:cubicBezTo>
                  <a:cubicBezTo>
                    <a:pt x="122863" y="38986"/>
                    <a:pt x="123454" y="38395"/>
                    <a:pt x="123737" y="38395"/>
                  </a:cubicBezTo>
                  <a:cubicBezTo>
                    <a:pt x="123737" y="38112"/>
                    <a:pt x="123737" y="38112"/>
                    <a:pt x="124044" y="37521"/>
                  </a:cubicBezTo>
                  <a:cubicBezTo>
                    <a:pt x="124328" y="36930"/>
                    <a:pt x="124328" y="35442"/>
                    <a:pt x="124328" y="35442"/>
                  </a:cubicBezTo>
                  <a:cubicBezTo>
                    <a:pt x="124635" y="35442"/>
                    <a:pt x="124635" y="35158"/>
                    <a:pt x="124635" y="34851"/>
                  </a:cubicBezTo>
                  <a:cubicBezTo>
                    <a:pt x="124635" y="34851"/>
                    <a:pt x="124635" y="34568"/>
                    <a:pt x="124918" y="34261"/>
                  </a:cubicBezTo>
                  <a:cubicBezTo>
                    <a:pt x="125226" y="34261"/>
                    <a:pt x="125226" y="33977"/>
                    <a:pt x="124918" y="33977"/>
                  </a:cubicBezTo>
                  <a:lnTo>
                    <a:pt x="124918" y="33079"/>
                  </a:lnTo>
                  <a:lnTo>
                    <a:pt x="125226" y="33079"/>
                  </a:lnTo>
                  <a:cubicBezTo>
                    <a:pt x="125226" y="32796"/>
                    <a:pt x="124918" y="32796"/>
                    <a:pt x="124918" y="32488"/>
                  </a:cubicBezTo>
                  <a:cubicBezTo>
                    <a:pt x="124635" y="32488"/>
                    <a:pt x="124328" y="32488"/>
                    <a:pt x="124328" y="32205"/>
                  </a:cubicBezTo>
                  <a:cubicBezTo>
                    <a:pt x="124328" y="31898"/>
                    <a:pt x="124044" y="31614"/>
                    <a:pt x="123737" y="31614"/>
                  </a:cubicBezTo>
                  <a:cubicBezTo>
                    <a:pt x="123595" y="31756"/>
                    <a:pt x="123377" y="31756"/>
                    <a:pt x="123229" y="31756"/>
                  </a:cubicBezTo>
                  <a:cubicBezTo>
                    <a:pt x="123081" y="31756"/>
                    <a:pt x="123005" y="31756"/>
                    <a:pt x="123146" y="31898"/>
                  </a:cubicBezTo>
                  <a:cubicBezTo>
                    <a:pt x="123146" y="31898"/>
                    <a:pt x="123020" y="32034"/>
                    <a:pt x="122936" y="32034"/>
                  </a:cubicBezTo>
                  <a:cubicBezTo>
                    <a:pt x="122894" y="32034"/>
                    <a:pt x="122863" y="32000"/>
                    <a:pt x="122863" y="31898"/>
                  </a:cubicBezTo>
                  <a:lnTo>
                    <a:pt x="122556" y="32205"/>
                  </a:lnTo>
                  <a:cubicBezTo>
                    <a:pt x="122272" y="32488"/>
                    <a:pt x="121965" y="32488"/>
                    <a:pt x="121965" y="32488"/>
                  </a:cubicBezTo>
                  <a:cubicBezTo>
                    <a:pt x="122272" y="32205"/>
                    <a:pt x="121965" y="32205"/>
                    <a:pt x="121965" y="31898"/>
                  </a:cubicBezTo>
                  <a:cubicBezTo>
                    <a:pt x="121965" y="31698"/>
                    <a:pt x="122118" y="31486"/>
                    <a:pt x="122100" y="31486"/>
                  </a:cubicBezTo>
                  <a:lnTo>
                    <a:pt x="122100" y="31486"/>
                  </a:lnTo>
                  <a:cubicBezTo>
                    <a:pt x="122093" y="31486"/>
                    <a:pt x="122056" y="31524"/>
                    <a:pt x="121965" y="31614"/>
                  </a:cubicBezTo>
                  <a:cubicBezTo>
                    <a:pt x="121682" y="31614"/>
                    <a:pt x="121682" y="32205"/>
                    <a:pt x="121374" y="32205"/>
                  </a:cubicBezTo>
                  <a:lnTo>
                    <a:pt x="121374" y="31307"/>
                  </a:lnTo>
                  <a:lnTo>
                    <a:pt x="120500" y="31307"/>
                  </a:lnTo>
                  <a:cubicBezTo>
                    <a:pt x="119909" y="31307"/>
                    <a:pt x="120193" y="31024"/>
                    <a:pt x="120500" y="30716"/>
                  </a:cubicBezTo>
                  <a:cubicBezTo>
                    <a:pt x="121091" y="30433"/>
                    <a:pt x="120784" y="30433"/>
                    <a:pt x="121091" y="30126"/>
                  </a:cubicBezTo>
                  <a:cubicBezTo>
                    <a:pt x="121374" y="30126"/>
                    <a:pt x="121682" y="29842"/>
                    <a:pt x="121965" y="29535"/>
                  </a:cubicBezTo>
                  <a:cubicBezTo>
                    <a:pt x="122556" y="29535"/>
                    <a:pt x="122556" y="29252"/>
                    <a:pt x="122556" y="28944"/>
                  </a:cubicBezTo>
                  <a:lnTo>
                    <a:pt x="123737" y="28354"/>
                  </a:lnTo>
                  <a:cubicBezTo>
                    <a:pt x="124044" y="27763"/>
                    <a:pt x="124328" y="27479"/>
                    <a:pt x="124635" y="27479"/>
                  </a:cubicBezTo>
                  <a:cubicBezTo>
                    <a:pt x="124635" y="27172"/>
                    <a:pt x="125509" y="26889"/>
                    <a:pt x="125509" y="26582"/>
                  </a:cubicBezTo>
                  <a:cubicBezTo>
                    <a:pt x="125509" y="26298"/>
                    <a:pt x="126407" y="25991"/>
                    <a:pt x="126998" y="25707"/>
                  </a:cubicBezTo>
                  <a:cubicBezTo>
                    <a:pt x="127588" y="25707"/>
                    <a:pt x="128463" y="25991"/>
                    <a:pt x="128770" y="25991"/>
                  </a:cubicBezTo>
                  <a:cubicBezTo>
                    <a:pt x="128770" y="26093"/>
                    <a:pt x="128801" y="26127"/>
                    <a:pt x="128843" y="26127"/>
                  </a:cubicBezTo>
                  <a:cubicBezTo>
                    <a:pt x="128927" y="26127"/>
                    <a:pt x="129053" y="25991"/>
                    <a:pt x="129053" y="25991"/>
                  </a:cubicBezTo>
                  <a:lnTo>
                    <a:pt x="129644" y="25991"/>
                  </a:lnTo>
                  <a:cubicBezTo>
                    <a:pt x="130038" y="25991"/>
                    <a:pt x="130169" y="25865"/>
                    <a:pt x="130304" y="25865"/>
                  </a:cubicBezTo>
                  <a:cubicBezTo>
                    <a:pt x="130371" y="25865"/>
                    <a:pt x="130439" y="25896"/>
                    <a:pt x="130542" y="25991"/>
                  </a:cubicBezTo>
                  <a:cubicBezTo>
                    <a:pt x="130825" y="25991"/>
                    <a:pt x="131132" y="25991"/>
                    <a:pt x="131132" y="25707"/>
                  </a:cubicBezTo>
                  <a:cubicBezTo>
                    <a:pt x="131274" y="25554"/>
                    <a:pt x="131493" y="25477"/>
                    <a:pt x="131714" y="25477"/>
                  </a:cubicBezTo>
                  <a:cubicBezTo>
                    <a:pt x="131936" y="25477"/>
                    <a:pt x="132160" y="25554"/>
                    <a:pt x="132314" y="25707"/>
                  </a:cubicBezTo>
                  <a:cubicBezTo>
                    <a:pt x="132503" y="25707"/>
                    <a:pt x="132566" y="25833"/>
                    <a:pt x="132678" y="25833"/>
                  </a:cubicBezTo>
                  <a:cubicBezTo>
                    <a:pt x="132734" y="25833"/>
                    <a:pt x="132802" y="25802"/>
                    <a:pt x="132905" y="25707"/>
                  </a:cubicBezTo>
                  <a:cubicBezTo>
                    <a:pt x="132963" y="25644"/>
                    <a:pt x="133009" y="25619"/>
                    <a:pt x="133049" y="25619"/>
                  </a:cubicBezTo>
                  <a:cubicBezTo>
                    <a:pt x="133201" y="25619"/>
                    <a:pt x="133251" y="25991"/>
                    <a:pt x="133495" y="25991"/>
                  </a:cubicBezTo>
                  <a:cubicBezTo>
                    <a:pt x="133779" y="25991"/>
                    <a:pt x="133495" y="26298"/>
                    <a:pt x="133188" y="26298"/>
                  </a:cubicBezTo>
                  <a:cubicBezTo>
                    <a:pt x="133188" y="26298"/>
                    <a:pt x="132905" y="26298"/>
                    <a:pt x="133188" y="26582"/>
                  </a:cubicBezTo>
                  <a:lnTo>
                    <a:pt x="133779" y="26298"/>
                  </a:lnTo>
                  <a:lnTo>
                    <a:pt x="134677" y="26298"/>
                  </a:lnTo>
                  <a:cubicBezTo>
                    <a:pt x="134771" y="26196"/>
                    <a:pt x="134834" y="26162"/>
                    <a:pt x="134888" y="26162"/>
                  </a:cubicBezTo>
                  <a:cubicBezTo>
                    <a:pt x="134994" y="26162"/>
                    <a:pt x="135063" y="26298"/>
                    <a:pt x="135267" y="26298"/>
                  </a:cubicBezTo>
                  <a:cubicBezTo>
                    <a:pt x="135551" y="25991"/>
                    <a:pt x="135858" y="25991"/>
                    <a:pt x="136142" y="25991"/>
                  </a:cubicBezTo>
                  <a:cubicBezTo>
                    <a:pt x="136142" y="25991"/>
                    <a:pt x="136142" y="25707"/>
                    <a:pt x="135858" y="25707"/>
                  </a:cubicBezTo>
                  <a:cubicBezTo>
                    <a:pt x="135267" y="25707"/>
                    <a:pt x="135551" y="25707"/>
                    <a:pt x="135551" y="25117"/>
                  </a:cubicBezTo>
                  <a:cubicBezTo>
                    <a:pt x="135858" y="24526"/>
                    <a:pt x="136449" y="24526"/>
                    <a:pt x="136732" y="24219"/>
                  </a:cubicBezTo>
                  <a:cubicBezTo>
                    <a:pt x="137323" y="23935"/>
                    <a:pt x="137323" y="23935"/>
                    <a:pt x="137323" y="23628"/>
                  </a:cubicBezTo>
                  <a:cubicBezTo>
                    <a:pt x="137323" y="23628"/>
                    <a:pt x="137630" y="23038"/>
                    <a:pt x="137914" y="23038"/>
                  </a:cubicBezTo>
                  <a:lnTo>
                    <a:pt x="139095" y="23038"/>
                  </a:lnTo>
                  <a:cubicBezTo>
                    <a:pt x="139292" y="22943"/>
                    <a:pt x="139392" y="22912"/>
                    <a:pt x="139448" y="22912"/>
                  </a:cubicBezTo>
                  <a:cubicBezTo>
                    <a:pt x="139560" y="22912"/>
                    <a:pt x="139497" y="23038"/>
                    <a:pt x="139686" y="23038"/>
                  </a:cubicBezTo>
                  <a:cubicBezTo>
                    <a:pt x="139890" y="23038"/>
                    <a:pt x="139959" y="22912"/>
                    <a:pt x="140065" y="22912"/>
                  </a:cubicBezTo>
                  <a:cubicBezTo>
                    <a:pt x="140119" y="22912"/>
                    <a:pt x="140182" y="22943"/>
                    <a:pt x="140276" y="23038"/>
                  </a:cubicBezTo>
                  <a:cubicBezTo>
                    <a:pt x="140583" y="23038"/>
                    <a:pt x="139993" y="23345"/>
                    <a:pt x="139993" y="23628"/>
                  </a:cubicBezTo>
                  <a:cubicBezTo>
                    <a:pt x="139686" y="23935"/>
                    <a:pt x="139993" y="23935"/>
                    <a:pt x="140276" y="23935"/>
                  </a:cubicBezTo>
                  <a:cubicBezTo>
                    <a:pt x="140583" y="23935"/>
                    <a:pt x="139993" y="24219"/>
                    <a:pt x="139993" y="24219"/>
                  </a:cubicBezTo>
                  <a:cubicBezTo>
                    <a:pt x="140276" y="24219"/>
                    <a:pt x="140583" y="24219"/>
                    <a:pt x="141174" y="23935"/>
                  </a:cubicBezTo>
                  <a:cubicBezTo>
                    <a:pt x="141458" y="23345"/>
                    <a:pt x="142048" y="23345"/>
                    <a:pt x="142356" y="23345"/>
                  </a:cubicBezTo>
                  <a:cubicBezTo>
                    <a:pt x="142639" y="23345"/>
                    <a:pt x="142639" y="23038"/>
                    <a:pt x="142639" y="22447"/>
                  </a:cubicBezTo>
                  <a:cubicBezTo>
                    <a:pt x="142639" y="21856"/>
                    <a:pt x="143537" y="21856"/>
                    <a:pt x="143820" y="21856"/>
                  </a:cubicBezTo>
                  <a:cubicBezTo>
                    <a:pt x="144128" y="22163"/>
                    <a:pt x="144128" y="22163"/>
                    <a:pt x="143820" y="22163"/>
                  </a:cubicBezTo>
                  <a:cubicBezTo>
                    <a:pt x="143537" y="22163"/>
                    <a:pt x="143230" y="22447"/>
                    <a:pt x="143230" y="22754"/>
                  </a:cubicBezTo>
                  <a:cubicBezTo>
                    <a:pt x="143230" y="23038"/>
                    <a:pt x="142946" y="23345"/>
                    <a:pt x="143230" y="23345"/>
                  </a:cubicBezTo>
                  <a:cubicBezTo>
                    <a:pt x="143230" y="23628"/>
                    <a:pt x="142946" y="23628"/>
                    <a:pt x="142946" y="23935"/>
                  </a:cubicBezTo>
                  <a:cubicBezTo>
                    <a:pt x="142946" y="23935"/>
                    <a:pt x="142946" y="24219"/>
                    <a:pt x="142639" y="24219"/>
                  </a:cubicBezTo>
                  <a:cubicBezTo>
                    <a:pt x="142356" y="24219"/>
                    <a:pt x="141765" y="24219"/>
                    <a:pt x="141765" y="24526"/>
                  </a:cubicBezTo>
                  <a:cubicBezTo>
                    <a:pt x="141765" y="24810"/>
                    <a:pt x="141174" y="24810"/>
                    <a:pt x="140867" y="25400"/>
                  </a:cubicBezTo>
                  <a:cubicBezTo>
                    <a:pt x="140867" y="25707"/>
                    <a:pt x="139993" y="25991"/>
                    <a:pt x="139686" y="26582"/>
                  </a:cubicBezTo>
                  <a:cubicBezTo>
                    <a:pt x="139095" y="27479"/>
                    <a:pt x="138221" y="27479"/>
                    <a:pt x="138221" y="27479"/>
                  </a:cubicBezTo>
                  <a:cubicBezTo>
                    <a:pt x="138221" y="27763"/>
                    <a:pt x="137630" y="27763"/>
                    <a:pt x="137630" y="27763"/>
                  </a:cubicBezTo>
                  <a:cubicBezTo>
                    <a:pt x="137323" y="27763"/>
                    <a:pt x="137630" y="28070"/>
                    <a:pt x="137323" y="28661"/>
                  </a:cubicBezTo>
                  <a:cubicBezTo>
                    <a:pt x="136732" y="29252"/>
                    <a:pt x="136449" y="29842"/>
                    <a:pt x="136449" y="30433"/>
                  </a:cubicBezTo>
                  <a:cubicBezTo>
                    <a:pt x="136449" y="31024"/>
                    <a:pt x="136732" y="33079"/>
                    <a:pt x="137039" y="33386"/>
                  </a:cubicBezTo>
                  <a:cubicBezTo>
                    <a:pt x="137039" y="33670"/>
                    <a:pt x="137039" y="34568"/>
                    <a:pt x="137323" y="34851"/>
                  </a:cubicBezTo>
                  <a:lnTo>
                    <a:pt x="137323" y="35442"/>
                  </a:lnTo>
                  <a:cubicBezTo>
                    <a:pt x="137630" y="35442"/>
                    <a:pt x="137914" y="34851"/>
                    <a:pt x="138221" y="34568"/>
                  </a:cubicBezTo>
                  <a:lnTo>
                    <a:pt x="138504" y="34261"/>
                  </a:lnTo>
                  <a:cubicBezTo>
                    <a:pt x="138811" y="33977"/>
                    <a:pt x="138811" y="33386"/>
                    <a:pt x="138811" y="33386"/>
                  </a:cubicBezTo>
                  <a:cubicBezTo>
                    <a:pt x="138811" y="33079"/>
                    <a:pt x="139095" y="33079"/>
                    <a:pt x="139402" y="33079"/>
                  </a:cubicBezTo>
                  <a:cubicBezTo>
                    <a:pt x="139402" y="32937"/>
                    <a:pt x="139473" y="32937"/>
                    <a:pt x="139582" y="32937"/>
                  </a:cubicBezTo>
                  <a:cubicBezTo>
                    <a:pt x="139692" y="32937"/>
                    <a:pt x="139839" y="32937"/>
                    <a:pt x="139993" y="32796"/>
                  </a:cubicBezTo>
                  <a:lnTo>
                    <a:pt x="139993" y="32205"/>
                  </a:lnTo>
                  <a:cubicBezTo>
                    <a:pt x="139686" y="31898"/>
                    <a:pt x="140276" y="31614"/>
                    <a:pt x="140583" y="31614"/>
                  </a:cubicBezTo>
                  <a:cubicBezTo>
                    <a:pt x="140725" y="31461"/>
                    <a:pt x="140873" y="31461"/>
                    <a:pt x="141021" y="31461"/>
                  </a:cubicBezTo>
                  <a:cubicBezTo>
                    <a:pt x="141168" y="31461"/>
                    <a:pt x="141316" y="31461"/>
                    <a:pt x="141458" y="31307"/>
                  </a:cubicBezTo>
                  <a:cubicBezTo>
                    <a:pt x="141765" y="31024"/>
                    <a:pt x="141458" y="30716"/>
                    <a:pt x="141458" y="30433"/>
                  </a:cubicBezTo>
                  <a:cubicBezTo>
                    <a:pt x="141458" y="30433"/>
                    <a:pt x="141765" y="29535"/>
                    <a:pt x="142048" y="29535"/>
                  </a:cubicBezTo>
                  <a:cubicBezTo>
                    <a:pt x="142253" y="29535"/>
                    <a:pt x="142321" y="29672"/>
                    <a:pt x="142428" y="29672"/>
                  </a:cubicBezTo>
                  <a:cubicBezTo>
                    <a:pt x="142482" y="29672"/>
                    <a:pt x="142545" y="29637"/>
                    <a:pt x="142639" y="29535"/>
                  </a:cubicBezTo>
                  <a:cubicBezTo>
                    <a:pt x="142946" y="29252"/>
                    <a:pt x="142356" y="28944"/>
                    <a:pt x="142356" y="28944"/>
                  </a:cubicBezTo>
                  <a:cubicBezTo>
                    <a:pt x="142048" y="28944"/>
                    <a:pt x="142048" y="28354"/>
                    <a:pt x="142356" y="28070"/>
                  </a:cubicBezTo>
                  <a:cubicBezTo>
                    <a:pt x="142639" y="27763"/>
                    <a:pt x="142639" y="27763"/>
                    <a:pt x="142356" y="27763"/>
                  </a:cubicBezTo>
                  <a:lnTo>
                    <a:pt x="141765" y="27763"/>
                  </a:lnTo>
                  <a:cubicBezTo>
                    <a:pt x="141765" y="27763"/>
                    <a:pt x="141458" y="27479"/>
                    <a:pt x="141765" y="26889"/>
                  </a:cubicBezTo>
                  <a:cubicBezTo>
                    <a:pt x="142048" y="26582"/>
                    <a:pt x="142356" y="26582"/>
                    <a:pt x="142356" y="26298"/>
                  </a:cubicBezTo>
                  <a:cubicBezTo>
                    <a:pt x="142639" y="25991"/>
                    <a:pt x="142946" y="25400"/>
                    <a:pt x="142946" y="25117"/>
                  </a:cubicBezTo>
                  <a:lnTo>
                    <a:pt x="143820" y="25117"/>
                  </a:lnTo>
                  <a:cubicBezTo>
                    <a:pt x="143820" y="25117"/>
                    <a:pt x="143820" y="25400"/>
                    <a:pt x="144128" y="25400"/>
                  </a:cubicBezTo>
                  <a:cubicBezTo>
                    <a:pt x="144128" y="25117"/>
                    <a:pt x="144411" y="24526"/>
                    <a:pt x="144718" y="24526"/>
                  </a:cubicBezTo>
                  <a:cubicBezTo>
                    <a:pt x="145002" y="24526"/>
                    <a:pt x="145002" y="25117"/>
                    <a:pt x="145002" y="25117"/>
                  </a:cubicBezTo>
                  <a:cubicBezTo>
                    <a:pt x="145002" y="25199"/>
                    <a:pt x="145028" y="25234"/>
                    <a:pt x="145071" y="25234"/>
                  </a:cubicBezTo>
                  <a:cubicBezTo>
                    <a:pt x="145178" y="25234"/>
                    <a:pt x="145391" y="25028"/>
                    <a:pt x="145592" y="24810"/>
                  </a:cubicBezTo>
                  <a:cubicBezTo>
                    <a:pt x="145888" y="24668"/>
                    <a:pt x="146331" y="24597"/>
                    <a:pt x="146738" y="24597"/>
                  </a:cubicBezTo>
                  <a:cubicBezTo>
                    <a:pt x="147146" y="24597"/>
                    <a:pt x="147518" y="24668"/>
                    <a:pt x="147672" y="24810"/>
                  </a:cubicBezTo>
                  <a:cubicBezTo>
                    <a:pt x="147955" y="24810"/>
                    <a:pt x="148262" y="25117"/>
                    <a:pt x="148262" y="25117"/>
                  </a:cubicBezTo>
                  <a:cubicBezTo>
                    <a:pt x="148546" y="25117"/>
                    <a:pt x="148262" y="24810"/>
                    <a:pt x="148546" y="24810"/>
                  </a:cubicBezTo>
                  <a:cubicBezTo>
                    <a:pt x="148853" y="24526"/>
                    <a:pt x="149444" y="24219"/>
                    <a:pt x="149727" y="23935"/>
                  </a:cubicBezTo>
                  <a:cubicBezTo>
                    <a:pt x="150034" y="23935"/>
                    <a:pt x="150034" y="23935"/>
                    <a:pt x="150318" y="23628"/>
                  </a:cubicBezTo>
                  <a:cubicBezTo>
                    <a:pt x="150318" y="23628"/>
                    <a:pt x="150625" y="23628"/>
                    <a:pt x="150625" y="23345"/>
                  </a:cubicBezTo>
                  <a:cubicBezTo>
                    <a:pt x="150625" y="23345"/>
                    <a:pt x="151216" y="23038"/>
                    <a:pt x="152090" y="22754"/>
                  </a:cubicBezTo>
                  <a:cubicBezTo>
                    <a:pt x="152681" y="22754"/>
                    <a:pt x="153862" y="22163"/>
                    <a:pt x="153579" y="22163"/>
                  </a:cubicBezTo>
                  <a:cubicBezTo>
                    <a:pt x="153579" y="21856"/>
                    <a:pt x="153862" y="21856"/>
                    <a:pt x="153862" y="21856"/>
                  </a:cubicBezTo>
                  <a:cubicBezTo>
                    <a:pt x="154169" y="22163"/>
                    <a:pt x="154453" y="22163"/>
                    <a:pt x="154760" y="22163"/>
                  </a:cubicBezTo>
                  <a:cubicBezTo>
                    <a:pt x="154949" y="22163"/>
                    <a:pt x="155148" y="22289"/>
                    <a:pt x="155344" y="22289"/>
                  </a:cubicBezTo>
                  <a:cubicBezTo>
                    <a:pt x="155442" y="22289"/>
                    <a:pt x="155540" y="22258"/>
                    <a:pt x="155634" y="22163"/>
                  </a:cubicBezTo>
                  <a:cubicBezTo>
                    <a:pt x="155941" y="21856"/>
                    <a:pt x="155634" y="21573"/>
                    <a:pt x="155634" y="21573"/>
                  </a:cubicBezTo>
                  <a:cubicBezTo>
                    <a:pt x="155634" y="21266"/>
                    <a:pt x="155043" y="20982"/>
                    <a:pt x="155043" y="20675"/>
                  </a:cubicBezTo>
                  <a:cubicBezTo>
                    <a:pt x="155043" y="20391"/>
                    <a:pt x="154760" y="19801"/>
                    <a:pt x="154453" y="19801"/>
                  </a:cubicBezTo>
                  <a:cubicBezTo>
                    <a:pt x="154453" y="19883"/>
                    <a:pt x="154429" y="19917"/>
                    <a:pt x="154395" y="19917"/>
                  </a:cubicBezTo>
                  <a:cubicBezTo>
                    <a:pt x="154312" y="19917"/>
                    <a:pt x="154169" y="19711"/>
                    <a:pt x="154169" y="19493"/>
                  </a:cubicBezTo>
                  <a:cubicBezTo>
                    <a:pt x="154169" y="19493"/>
                    <a:pt x="154169" y="19367"/>
                    <a:pt x="154078" y="19367"/>
                  </a:cubicBezTo>
                  <a:cubicBezTo>
                    <a:pt x="154033" y="19367"/>
                    <a:pt x="153964" y="19399"/>
                    <a:pt x="153862" y="19493"/>
                  </a:cubicBezTo>
                  <a:cubicBezTo>
                    <a:pt x="153579" y="19493"/>
                    <a:pt x="153271" y="19493"/>
                    <a:pt x="153271" y="19210"/>
                  </a:cubicBezTo>
                  <a:cubicBezTo>
                    <a:pt x="152988" y="18903"/>
                    <a:pt x="153579" y="18903"/>
                    <a:pt x="153862" y="18903"/>
                  </a:cubicBezTo>
                  <a:lnTo>
                    <a:pt x="154453" y="19493"/>
                  </a:lnTo>
                  <a:cubicBezTo>
                    <a:pt x="154453" y="19493"/>
                    <a:pt x="155043" y="19493"/>
                    <a:pt x="155351" y="19210"/>
                  </a:cubicBezTo>
                  <a:cubicBezTo>
                    <a:pt x="155634" y="19210"/>
                    <a:pt x="156225" y="18903"/>
                    <a:pt x="156225" y="18903"/>
                  </a:cubicBezTo>
                  <a:cubicBezTo>
                    <a:pt x="156532" y="18619"/>
                    <a:pt x="156225" y="18619"/>
                    <a:pt x="156532" y="18312"/>
                  </a:cubicBezTo>
                  <a:cubicBezTo>
                    <a:pt x="156815" y="18312"/>
                    <a:pt x="156532" y="18029"/>
                    <a:pt x="156532" y="18029"/>
                  </a:cubicBezTo>
                  <a:cubicBezTo>
                    <a:pt x="156225" y="17721"/>
                    <a:pt x="156225" y="17438"/>
                    <a:pt x="156532" y="17438"/>
                  </a:cubicBezTo>
                  <a:cubicBezTo>
                    <a:pt x="156815" y="17438"/>
                    <a:pt x="156532" y="17438"/>
                    <a:pt x="156815" y="17131"/>
                  </a:cubicBezTo>
                  <a:cubicBezTo>
                    <a:pt x="156815" y="17131"/>
                    <a:pt x="156815" y="17267"/>
                    <a:pt x="156907" y="17267"/>
                  </a:cubicBezTo>
                  <a:cubicBezTo>
                    <a:pt x="156952" y="17267"/>
                    <a:pt x="157020" y="17233"/>
                    <a:pt x="157123" y="17131"/>
                  </a:cubicBezTo>
                  <a:cubicBezTo>
                    <a:pt x="157406" y="17131"/>
                    <a:pt x="157123" y="17438"/>
                    <a:pt x="157123" y="17721"/>
                  </a:cubicBezTo>
                  <a:cubicBezTo>
                    <a:pt x="156815" y="18029"/>
                    <a:pt x="157406" y="18029"/>
                    <a:pt x="157406" y="18312"/>
                  </a:cubicBezTo>
                  <a:lnTo>
                    <a:pt x="158304" y="18312"/>
                  </a:lnTo>
                  <a:cubicBezTo>
                    <a:pt x="158386" y="18230"/>
                    <a:pt x="158521" y="18195"/>
                    <a:pt x="158669" y="18195"/>
                  </a:cubicBezTo>
                  <a:cubicBezTo>
                    <a:pt x="159033" y="18195"/>
                    <a:pt x="159485" y="18401"/>
                    <a:pt x="159485" y="18619"/>
                  </a:cubicBezTo>
                  <a:cubicBezTo>
                    <a:pt x="159485" y="18903"/>
                    <a:pt x="159485" y="19210"/>
                    <a:pt x="160076" y="19210"/>
                  </a:cubicBezTo>
                  <a:cubicBezTo>
                    <a:pt x="160360" y="19493"/>
                    <a:pt x="160667" y="19493"/>
                    <a:pt x="160667" y="19493"/>
                  </a:cubicBezTo>
                  <a:cubicBezTo>
                    <a:pt x="160950" y="19801"/>
                    <a:pt x="160950" y="19801"/>
                    <a:pt x="161257" y="19801"/>
                  </a:cubicBezTo>
                  <a:cubicBezTo>
                    <a:pt x="161446" y="19801"/>
                    <a:pt x="161509" y="19927"/>
                    <a:pt x="161530" y="19927"/>
                  </a:cubicBezTo>
                  <a:cubicBezTo>
                    <a:pt x="161541" y="19927"/>
                    <a:pt x="161541" y="19895"/>
                    <a:pt x="161541" y="19801"/>
                  </a:cubicBezTo>
                  <a:cubicBezTo>
                    <a:pt x="161746" y="19801"/>
                    <a:pt x="161814" y="19927"/>
                    <a:pt x="161921" y="19927"/>
                  </a:cubicBezTo>
                  <a:cubicBezTo>
                    <a:pt x="161974" y="19927"/>
                    <a:pt x="162037" y="19895"/>
                    <a:pt x="162132" y="19801"/>
                  </a:cubicBezTo>
                  <a:cubicBezTo>
                    <a:pt x="162439" y="19493"/>
                    <a:pt x="161541" y="19493"/>
                    <a:pt x="161848" y="19493"/>
                  </a:cubicBezTo>
                  <a:cubicBezTo>
                    <a:pt x="161848" y="19399"/>
                    <a:pt x="161848" y="19367"/>
                    <a:pt x="161859" y="19367"/>
                  </a:cubicBezTo>
                  <a:cubicBezTo>
                    <a:pt x="161880" y="19367"/>
                    <a:pt x="161943" y="19493"/>
                    <a:pt x="162132" y="19493"/>
                  </a:cubicBezTo>
                  <a:cubicBezTo>
                    <a:pt x="162439" y="19493"/>
                    <a:pt x="162132" y="19210"/>
                    <a:pt x="162132" y="19210"/>
                  </a:cubicBezTo>
                  <a:cubicBezTo>
                    <a:pt x="162439" y="18903"/>
                    <a:pt x="162132" y="18312"/>
                    <a:pt x="162132" y="18312"/>
                  </a:cubicBezTo>
                  <a:cubicBezTo>
                    <a:pt x="161943" y="18312"/>
                    <a:pt x="162006" y="18186"/>
                    <a:pt x="162160" y="18186"/>
                  </a:cubicBezTo>
                  <a:cubicBezTo>
                    <a:pt x="162237" y="18186"/>
                    <a:pt x="162336" y="18218"/>
                    <a:pt x="162439" y="18312"/>
                  </a:cubicBezTo>
                  <a:lnTo>
                    <a:pt x="163313" y="18312"/>
                  </a:lnTo>
                  <a:lnTo>
                    <a:pt x="163030" y="18029"/>
                  </a:lnTo>
                  <a:lnTo>
                    <a:pt x="163313" y="18029"/>
                  </a:lnTo>
                  <a:cubicBezTo>
                    <a:pt x="163313" y="18170"/>
                    <a:pt x="163390" y="18241"/>
                    <a:pt x="163467" y="18241"/>
                  </a:cubicBezTo>
                  <a:cubicBezTo>
                    <a:pt x="163543" y="18241"/>
                    <a:pt x="163620" y="18170"/>
                    <a:pt x="163620" y="18029"/>
                  </a:cubicBezTo>
                  <a:cubicBezTo>
                    <a:pt x="163620" y="18029"/>
                    <a:pt x="163904" y="17721"/>
                    <a:pt x="164211" y="17721"/>
                  </a:cubicBezTo>
                  <a:cubicBezTo>
                    <a:pt x="164211" y="17721"/>
                    <a:pt x="164494" y="17438"/>
                    <a:pt x="164211" y="17438"/>
                  </a:cubicBezTo>
                  <a:cubicBezTo>
                    <a:pt x="163904" y="17438"/>
                    <a:pt x="163313" y="16847"/>
                    <a:pt x="163030" y="16540"/>
                  </a:cubicBezTo>
                  <a:cubicBezTo>
                    <a:pt x="162722" y="16257"/>
                    <a:pt x="161848" y="16257"/>
                    <a:pt x="161848" y="16257"/>
                  </a:cubicBezTo>
                  <a:cubicBezTo>
                    <a:pt x="161848" y="16351"/>
                    <a:pt x="161814" y="16383"/>
                    <a:pt x="161769" y="16383"/>
                  </a:cubicBezTo>
                  <a:cubicBezTo>
                    <a:pt x="161677" y="16383"/>
                    <a:pt x="161541" y="16257"/>
                    <a:pt x="161541" y="16257"/>
                  </a:cubicBezTo>
                  <a:cubicBezTo>
                    <a:pt x="161541" y="16103"/>
                    <a:pt x="161322" y="16026"/>
                    <a:pt x="161104" y="16026"/>
                  </a:cubicBezTo>
                  <a:cubicBezTo>
                    <a:pt x="160885" y="16026"/>
                    <a:pt x="160667" y="16103"/>
                    <a:pt x="160667" y="16257"/>
                  </a:cubicBezTo>
                  <a:cubicBezTo>
                    <a:pt x="160360" y="16257"/>
                    <a:pt x="160667" y="16257"/>
                    <a:pt x="160950" y="16540"/>
                  </a:cubicBezTo>
                  <a:cubicBezTo>
                    <a:pt x="160950" y="16806"/>
                    <a:pt x="160738" y="16842"/>
                    <a:pt x="160681" y="17031"/>
                  </a:cubicBezTo>
                  <a:lnTo>
                    <a:pt x="160681" y="17031"/>
                  </a:lnTo>
                  <a:cubicBezTo>
                    <a:pt x="160572" y="16949"/>
                    <a:pt x="160360" y="16847"/>
                    <a:pt x="160360" y="16847"/>
                  </a:cubicBezTo>
                  <a:cubicBezTo>
                    <a:pt x="160076" y="16847"/>
                    <a:pt x="160076" y="16257"/>
                    <a:pt x="160360" y="15949"/>
                  </a:cubicBezTo>
                  <a:cubicBezTo>
                    <a:pt x="160360" y="15808"/>
                    <a:pt x="160289" y="15808"/>
                    <a:pt x="160179" y="15808"/>
                  </a:cubicBezTo>
                  <a:cubicBezTo>
                    <a:pt x="160070" y="15808"/>
                    <a:pt x="159923" y="15808"/>
                    <a:pt x="159769" y="15666"/>
                  </a:cubicBezTo>
                  <a:cubicBezTo>
                    <a:pt x="159769" y="15359"/>
                    <a:pt x="158895" y="14768"/>
                    <a:pt x="158304" y="14768"/>
                  </a:cubicBezTo>
                  <a:cubicBezTo>
                    <a:pt x="157997" y="14484"/>
                    <a:pt x="157406" y="14484"/>
                    <a:pt x="157123" y="14177"/>
                  </a:cubicBezTo>
                  <a:cubicBezTo>
                    <a:pt x="157123" y="13894"/>
                    <a:pt x="156225" y="13894"/>
                    <a:pt x="155941" y="13587"/>
                  </a:cubicBezTo>
                  <a:cubicBezTo>
                    <a:pt x="155634" y="13303"/>
                    <a:pt x="154453" y="12712"/>
                    <a:pt x="153862" y="12712"/>
                  </a:cubicBezTo>
                  <a:cubicBezTo>
                    <a:pt x="153271" y="12712"/>
                    <a:pt x="153271" y="12405"/>
                    <a:pt x="152988" y="12405"/>
                  </a:cubicBezTo>
                  <a:cubicBezTo>
                    <a:pt x="152681" y="12405"/>
                    <a:pt x="151499" y="12405"/>
                    <a:pt x="151216" y="12122"/>
                  </a:cubicBezTo>
                  <a:cubicBezTo>
                    <a:pt x="150909" y="12122"/>
                    <a:pt x="150625" y="12405"/>
                    <a:pt x="150318" y="12405"/>
                  </a:cubicBezTo>
                  <a:cubicBezTo>
                    <a:pt x="150034" y="12405"/>
                    <a:pt x="148853" y="11815"/>
                    <a:pt x="148546" y="11815"/>
                  </a:cubicBezTo>
                  <a:cubicBezTo>
                    <a:pt x="148546" y="12122"/>
                    <a:pt x="148546" y="12405"/>
                    <a:pt x="148262" y="12405"/>
                  </a:cubicBezTo>
                  <a:cubicBezTo>
                    <a:pt x="148262" y="12405"/>
                    <a:pt x="148262" y="12712"/>
                    <a:pt x="148853" y="12996"/>
                  </a:cubicBezTo>
                  <a:cubicBezTo>
                    <a:pt x="149137" y="13303"/>
                    <a:pt x="148853" y="13587"/>
                    <a:pt x="148546" y="13894"/>
                  </a:cubicBezTo>
                  <a:cubicBezTo>
                    <a:pt x="148262" y="13894"/>
                    <a:pt x="147672" y="13587"/>
                    <a:pt x="147365" y="13587"/>
                  </a:cubicBezTo>
                  <a:cubicBezTo>
                    <a:pt x="147365" y="13303"/>
                    <a:pt x="146774" y="13303"/>
                    <a:pt x="146774" y="12996"/>
                  </a:cubicBezTo>
                  <a:cubicBezTo>
                    <a:pt x="146574" y="12796"/>
                    <a:pt x="146656" y="12585"/>
                    <a:pt x="146829" y="12585"/>
                  </a:cubicBezTo>
                  <a:cubicBezTo>
                    <a:pt x="146902" y="12585"/>
                    <a:pt x="146990" y="12622"/>
                    <a:pt x="147081" y="12712"/>
                  </a:cubicBezTo>
                  <a:cubicBezTo>
                    <a:pt x="147163" y="12795"/>
                    <a:pt x="147248" y="12829"/>
                    <a:pt x="147326" y="12829"/>
                  </a:cubicBezTo>
                  <a:cubicBezTo>
                    <a:pt x="147517" y="12829"/>
                    <a:pt x="147672" y="12623"/>
                    <a:pt x="147672" y="12405"/>
                  </a:cubicBezTo>
                  <a:cubicBezTo>
                    <a:pt x="147672" y="12122"/>
                    <a:pt x="147081" y="12122"/>
                    <a:pt x="146774" y="12122"/>
                  </a:cubicBezTo>
                  <a:cubicBezTo>
                    <a:pt x="146183" y="12122"/>
                    <a:pt x="146183" y="12712"/>
                    <a:pt x="145592" y="12712"/>
                  </a:cubicBezTo>
                  <a:cubicBezTo>
                    <a:pt x="145498" y="12807"/>
                    <a:pt x="145270" y="12838"/>
                    <a:pt x="145007" y="12838"/>
                  </a:cubicBezTo>
                  <a:cubicBezTo>
                    <a:pt x="144482" y="12838"/>
                    <a:pt x="143820" y="12712"/>
                    <a:pt x="143820" y="12712"/>
                  </a:cubicBezTo>
                  <a:cubicBezTo>
                    <a:pt x="143726" y="12610"/>
                    <a:pt x="143432" y="12576"/>
                    <a:pt x="143082" y="12576"/>
                  </a:cubicBezTo>
                  <a:cubicBezTo>
                    <a:pt x="142382" y="12576"/>
                    <a:pt x="141458" y="12712"/>
                    <a:pt x="141458" y="12712"/>
                  </a:cubicBezTo>
                  <a:cubicBezTo>
                    <a:pt x="141174" y="12996"/>
                    <a:pt x="141174" y="13587"/>
                    <a:pt x="141174" y="13587"/>
                  </a:cubicBezTo>
                  <a:cubicBezTo>
                    <a:pt x="141174" y="13587"/>
                    <a:pt x="140867" y="12996"/>
                    <a:pt x="140867" y="12712"/>
                  </a:cubicBezTo>
                  <a:cubicBezTo>
                    <a:pt x="140867" y="12712"/>
                    <a:pt x="140583" y="12405"/>
                    <a:pt x="140276" y="12405"/>
                  </a:cubicBezTo>
                  <a:lnTo>
                    <a:pt x="139993" y="12405"/>
                  </a:lnTo>
                  <a:cubicBezTo>
                    <a:pt x="139993" y="12122"/>
                    <a:pt x="139686" y="12122"/>
                    <a:pt x="139993" y="11815"/>
                  </a:cubicBezTo>
                  <a:cubicBezTo>
                    <a:pt x="140276" y="11531"/>
                    <a:pt x="139686" y="10940"/>
                    <a:pt x="138811" y="10633"/>
                  </a:cubicBezTo>
                  <a:cubicBezTo>
                    <a:pt x="138512" y="10539"/>
                    <a:pt x="138116" y="10507"/>
                    <a:pt x="137710" y="10507"/>
                  </a:cubicBezTo>
                  <a:cubicBezTo>
                    <a:pt x="136898" y="10507"/>
                    <a:pt x="136047" y="10633"/>
                    <a:pt x="135858" y="10633"/>
                  </a:cubicBezTo>
                  <a:cubicBezTo>
                    <a:pt x="135267" y="10940"/>
                    <a:pt x="134369" y="10940"/>
                    <a:pt x="133779" y="10940"/>
                  </a:cubicBezTo>
                  <a:cubicBezTo>
                    <a:pt x="133495" y="10940"/>
                    <a:pt x="133779" y="10633"/>
                    <a:pt x="133779" y="10350"/>
                  </a:cubicBezTo>
                  <a:cubicBezTo>
                    <a:pt x="133495" y="10350"/>
                    <a:pt x="132905" y="10043"/>
                    <a:pt x="132597" y="10043"/>
                  </a:cubicBezTo>
                  <a:cubicBezTo>
                    <a:pt x="132597" y="10145"/>
                    <a:pt x="132566" y="10179"/>
                    <a:pt x="132524" y="10179"/>
                  </a:cubicBezTo>
                  <a:cubicBezTo>
                    <a:pt x="132440" y="10179"/>
                    <a:pt x="132314" y="10043"/>
                    <a:pt x="132314" y="10043"/>
                  </a:cubicBezTo>
                  <a:cubicBezTo>
                    <a:pt x="132314" y="10043"/>
                    <a:pt x="131723" y="9759"/>
                    <a:pt x="131416" y="9759"/>
                  </a:cubicBezTo>
                  <a:cubicBezTo>
                    <a:pt x="131132" y="9759"/>
                    <a:pt x="131132" y="9452"/>
                    <a:pt x="131416" y="9452"/>
                  </a:cubicBezTo>
                  <a:cubicBezTo>
                    <a:pt x="131723" y="9452"/>
                    <a:pt x="132314" y="9452"/>
                    <a:pt x="132007" y="9168"/>
                  </a:cubicBezTo>
                  <a:cubicBezTo>
                    <a:pt x="131723" y="8861"/>
                    <a:pt x="129644" y="8578"/>
                    <a:pt x="129360" y="8578"/>
                  </a:cubicBezTo>
                  <a:cubicBezTo>
                    <a:pt x="129360" y="8861"/>
                    <a:pt x="129360" y="9168"/>
                    <a:pt x="129053" y="9452"/>
                  </a:cubicBezTo>
                  <a:cubicBezTo>
                    <a:pt x="128802" y="9704"/>
                    <a:pt x="128606" y="9797"/>
                    <a:pt x="128464" y="9797"/>
                  </a:cubicBezTo>
                  <a:cubicBezTo>
                    <a:pt x="128272" y="9797"/>
                    <a:pt x="128179" y="9628"/>
                    <a:pt x="128179" y="9452"/>
                  </a:cubicBezTo>
                  <a:cubicBezTo>
                    <a:pt x="128179" y="9168"/>
                    <a:pt x="128770" y="9168"/>
                    <a:pt x="128770" y="9168"/>
                  </a:cubicBezTo>
                  <a:cubicBezTo>
                    <a:pt x="128770" y="8861"/>
                    <a:pt x="127872" y="8861"/>
                    <a:pt x="127872" y="8861"/>
                  </a:cubicBezTo>
                  <a:cubicBezTo>
                    <a:pt x="127872" y="8578"/>
                    <a:pt x="127872" y="8578"/>
                    <a:pt x="128179" y="8578"/>
                  </a:cubicBezTo>
                  <a:lnTo>
                    <a:pt x="129053" y="8578"/>
                  </a:lnTo>
                  <a:cubicBezTo>
                    <a:pt x="129053" y="8578"/>
                    <a:pt x="128770" y="8271"/>
                    <a:pt x="128463" y="8271"/>
                  </a:cubicBezTo>
                  <a:cubicBezTo>
                    <a:pt x="127872" y="8271"/>
                    <a:pt x="126691" y="7987"/>
                    <a:pt x="126100" y="7987"/>
                  </a:cubicBezTo>
                  <a:cubicBezTo>
                    <a:pt x="125509" y="7987"/>
                    <a:pt x="125226" y="7680"/>
                    <a:pt x="124918" y="7680"/>
                  </a:cubicBezTo>
                  <a:cubicBezTo>
                    <a:pt x="124635" y="7680"/>
                    <a:pt x="124635" y="7987"/>
                    <a:pt x="124635" y="8271"/>
                  </a:cubicBezTo>
                  <a:cubicBezTo>
                    <a:pt x="124824" y="8271"/>
                    <a:pt x="124624" y="8407"/>
                    <a:pt x="124386" y="8407"/>
                  </a:cubicBezTo>
                  <a:cubicBezTo>
                    <a:pt x="124267" y="8407"/>
                    <a:pt x="124139" y="8373"/>
                    <a:pt x="124044" y="8271"/>
                  </a:cubicBezTo>
                  <a:cubicBezTo>
                    <a:pt x="123737" y="8271"/>
                    <a:pt x="123146" y="8578"/>
                    <a:pt x="123454" y="8861"/>
                  </a:cubicBezTo>
                  <a:cubicBezTo>
                    <a:pt x="123454" y="8964"/>
                    <a:pt x="123485" y="8998"/>
                    <a:pt x="123538" y="8998"/>
                  </a:cubicBezTo>
                  <a:cubicBezTo>
                    <a:pt x="123645" y="8998"/>
                    <a:pt x="123839" y="8861"/>
                    <a:pt x="124044" y="8861"/>
                  </a:cubicBezTo>
                  <a:cubicBezTo>
                    <a:pt x="124044" y="8861"/>
                    <a:pt x="123454" y="9168"/>
                    <a:pt x="123737" y="9452"/>
                  </a:cubicBezTo>
                  <a:cubicBezTo>
                    <a:pt x="124044" y="9452"/>
                    <a:pt x="124044" y="9759"/>
                    <a:pt x="124044" y="9759"/>
                  </a:cubicBezTo>
                  <a:cubicBezTo>
                    <a:pt x="124044" y="9901"/>
                    <a:pt x="123897" y="9972"/>
                    <a:pt x="123749" y="9972"/>
                  </a:cubicBezTo>
                  <a:cubicBezTo>
                    <a:pt x="123601" y="9972"/>
                    <a:pt x="123454" y="9901"/>
                    <a:pt x="123454" y="9759"/>
                  </a:cubicBezTo>
                  <a:lnTo>
                    <a:pt x="122556" y="9759"/>
                  </a:lnTo>
                  <a:cubicBezTo>
                    <a:pt x="122272" y="9759"/>
                    <a:pt x="121965" y="10043"/>
                    <a:pt x="122272" y="10043"/>
                  </a:cubicBezTo>
                  <a:cubicBezTo>
                    <a:pt x="122863" y="10043"/>
                    <a:pt x="122863" y="10350"/>
                    <a:pt x="122272" y="10350"/>
                  </a:cubicBezTo>
                  <a:cubicBezTo>
                    <a:pt x="122024" y="10350"/>
                    <a:pt x="121977" y="9966"/>
                    <a:pt x="121819" y="9966"/>
                  </a:cubicBezTo>
                  <a:cubicBezTo>
                    <a:pt x="121781" y="9966"/>
                    <a:pt x="121736" y="9988"/>
                    <a:pt x="121682" y="10043"/>
                  </a:cubicBezTo>
                  <a:cubicBezTo>
                    <a:pt x="121374" y="10043"/>
                    <a:pt x="120784" y="9759"/>
                    <a:pt x="120500" y="9759"/>
                  </a:cubicBezTo>
                  <a:cubicBezTo>
                    <a:pt x="120193" y="9759"/>
                    <a:pt x="120193" y="10043"/>
                    <a:pt x="119602" y="10043"/>
                  </a:cubicBezTo>
                  <a:cubicBezTo>
                    <a:pt x="119319" y="10043"/>
                    <a:pt x="118728" y="9759"/>
                    <a:pt x="118421" y="9452"/>
                  </a:cubicBezTo>
                  <a:cubicBezTo>
                    <a:pt x="118232" y="9452"/>
                    <a:pt x="118169" y="9326"/>
                    <a:pt x="118057" y="9326"/>
                  </a:cubicBezTo>
                  <a:cubicBezTo>
                    <a:pt x="118001" y="9326"/>
                    <a:pt x="117933" y="9357"/>
                    <a:pt x="117830" y="9452"/>
                  </a:cubicBezTo>
                  <a:cubicBezTo>
                    <a:pt x="117830" y="9759"/>
                    <a:pt x="117830" y="10350"/>
                    <a:pt x="117547" y="10350"/>
                  </a:cubicBezTo>
                  <a:cubicBezTo>
                    <a:pt x="117240" y="10350"/>
                    <a:pt x="117240" y="10940"/>
                    <a:pt x="116956" y="10940"/>
                  </a:cubicBezTo>
                  <a:cubicBezTo>
                    <a:pt x="116956" y="10940"/>
                    <a:pt x="116956" y="10804"/>
                    <a:pt x="116865" y="10804"/>
                  </a:cubicBezTo>
                  <a:cubicBezTo>
                    <a:pt x="116820" y="10804"/>
                    <a:pt x="116751" y="10838"/>
                    <a:pt x="116649" y="10940"/>
                  </a:cubicBezTo>
                  <a:cubicBezTo>
                    <a:pt x="116365" y="10940"/>
                    <a:pt x="115468" y="10043"/>
                    <a:pt x="115468" y="9759"/>
                  </a:cubicBezTo>
                  <a:lnTo>
                    <a:pt x="114593" y="8861"/>
                  </a:lnTo>
                  <a:lnTo>
                    <a:pt x="114877" y="8861"/>
                  </a:lnTo>
                  <a:cubicBezTo>
                    <a:pt x="115030" y="9015"/>
                    <a:pt x="115178" y="9092"/>
                    <a:pt x="115287" y="9092"/>
                  </a:cubicBezTo>
                  <a:cubicBezTo>
                    <a:pt x="115397" y="9092"/>
                    <a:pt x="115468" y="9015"/>
                    <a:pt x="115468" y="8861"/>
                  </a:cubicBezTo>
                  <a:cubicBezTo>
                    <a:pt x="115775" y="8861"/>
                    <a:pt x="115775" y="8578"/>
                    <a:pt x="115468" y="8578"/>
                  </a:cubicBezTo>
                  <a:cubicBezTo>
                    <a:pt x="115184" y="8578"/>
                    <a:pt x="115184" y="8271"/>
                    <a:pt x="115468" y="8271"/>
                  </a:cubicBezTo>
                  <a:cubicBezTo>
                    <a:pt x="115468" y="7987"/>
                    <a:pt x="114877" y="7680"/>
                    <a:pt x="115184" y="7680"/>
                  </a:cubicBezTo>
                  <a:cubicBezTo>
                    <a:pt x="115468" y="7680"/>
                    <a:pt x="115184" y="7396"/>
                    <a:pt x="114877" y="7396"/>
                  </a:cubicBezTo>
                  <a:cubicBezTo>
                    <a:pt x="114877" y="7396"/>
                    <a:pt x="114593" y="7089"/>
                    <a:pt x="114593" y="6806"/>
                  </a:cubicBezTo>
                  <a:cubicBezTo>
                    <a:pt x="114593" y="6806"/>
                    <a:pt x="113412" y="6806"/>
                    <a:pt x="113412" y="7089"/>
                  </a:cubicBezTo>
                  <a:cubicBezTo>
                    <a:pt x="113412" y="7089"/>
                    <a:pt x="113105" y="7089"/>
                    <a:pt x="113105" y="6806"/>
                  </a:cubicBezTo>
                  <a:lnTo>
                    <a:pt x="112231" y="6806"/>
                  </a:lnTo>
                  <a:cubicBezTo>
                    <a:pt x="111640" y="6498"/>
                    <a:pt x="111640" y="6215"/>
                    <a:pt x="111640" y="6215"/>
                  </a:cubicBezTo>
                  <a:cubicBezTo>
                    <a:pt x="111396" y="6215"/>
                    <a:pt x="111346" y="6587"/>
                    <a:pt x="111194" y="6587"/>
                  </a:cubicBezTo>
                  <a:cubicBezTo>
                    <a:pt x="111154" y="6587"/>
                    <a:pt x="111108" y="6562"/>
                    <a:pt x="111049" y="6498"/>
                  </a:cubicBezTo>
                  <a:cubicBezTo>
                    <a:pt x="111049" y="6498"/>
                    <a:pt x="110742" y="6498"/>
                    <a:pt x="110742" y="7089"/>
                  </a:cubicBezTo>
                  <a:cubicBezTo>
                    <a:pt x="111049" y="7396"/>
                    <a:pt x="110742" y="7396"/>
                    <a:pt x="110742" y="7680"/>
                  </a:cubicBezTo>
                  <a:lnTo>
                    <a:pt x="110151" y="7680"/>
                  </a:lnTo>
                  <a:cubicBezTo>
                    <a:pt x="110093" y="7622"/>
                    <a:pt x="110047" y="7600"/>
                    <a:pt x="110005" y="7600"/>
                  </a:cubicBezTo>
                  <a:cubicBezTo>
                    <a:pt x="109888" y="7600"/>
                    <a:pt x="109805" y="7771"/>
                    <a:pt x="109588" y="7771"/>
                  </a:cubicBezTo>
                  <a:cubicBezTo>
                    <a:pt x="109507" y="7771"/>
                    <a:pt x="109406" y="7747"/>
                    <a:pt x="109277" y="7680"/>
                  </a:cubicBezTo>
                  <a:cubicBezTo>
                    <a:pt x="108982" y="7538"/>
                    <a:pt x="108757" y="7538"/>
                    <a:pt x="108607" y="7538"/>
                  </a:cubicBezTo>
                  <a:cubicBezTo>
                    <a:pt x="108456" y="7538"/>
                    <a:pt x="108379" y="7538"/>
                    <a:pt x="108379" y="7396"/>
                  </a:cubicBezTo>
                  <a:lnTo>
                    <a:pt x="107789" y="7396"/>
                  </a:lnTo>
                  <a:cubicBezTo>
                    <a:pt x="107789" y="7491"/>
                    <a:pt x="107691" y="7522"/>
                    <a:pt x="107562" y="7522"/>
                  </a:cubicBezTo>
                  <a:cubicBezTo>
                    <a:pt x="107303" y="7522"/>
                    <a:pt x="106914" y="7396"/>
                    <a:pt x="106914" y="7396"/>
                  </a:cubicBezTo>
                  <a:cubicBezTo>
                    <a:pt x="106607" y="7089"/>
                    <a:pt x="106914" y="7089"/>
                    <a:pt x="107198" y="6806"/>
                  </a:cubicBezTo>
                  <a:lnTo>
                    <a:pt x="106324" y="6806"/>
                  </a:lnTo>
                  <a:cubicBezTo>
                    <a:pt x="105733" y="6806"/>
                    <a:pt x="105426" y="6498"/>
                    <a:pt x="104835" y="6498"/>
                  </a:cubicBezTo>
                  <a:cubicBezTo>
                    <a:pt x="104244" y="6498"/>
                    <a:pt x="103063" y="6806"/>
                    <a:pt x="103063" y="6806"/>
                  </a:cubicBezTo>
                  <a:cubicBezTo>
                    <a:pt x="102780" y="6806"/>
                    <a:pt x="103063" y="7089"/>
                    <a:pt x="102780" y="7089"/>
                  </a:cubicBezTo>
                  <a:cubicBezTo>
                    <a:pt x="102472" y="7089"/>
                    <a:pt x="102780" y="6806"/>
                    <a:pt x="102780" y="6498"/>
                  </a:cubicBezTo>
                  <a:cubicBezTo>
                    <a:pt x="102780" y="6335"/>
                    <a:pt x="102583" y="6266"/>
                    <a:pt x="102471" y="6236"/>
                  </a:cubicBezTo>
                  <a:lnTo>
                    <a:pt x="102471" y="6236"/>
                  </a:lnTo>
                  <a:cubicBezTo>
                    <a:pt x="102428" y="6498"/>
                    <a:pt x="101598" y="6498"/>
                    <a:pt x="101598" y="6498"/>
                  </a:cubicBezTo>
                  <a:cubicBezTo>
                    <a:pt x="101291" y="6215"/>
                    <a:pt x="101008" y="6215"/>
                    <a:pt x="100700" y="5908"/>
                  </a:cubicBezTo>
                  <a:cubicBezTo>
                    <a:pt x="100110" y="5908"/>
                    <a:pt x="99519" y="6498"/>
                    <a:pt x="99826" y="6498"/>
                  </a:cubicBezTo>
                  <a:lnTo>
                    <a:pt x="100110" y="6498"/>
                  </a:lnTo>
                  <a:cubicBezTo>
                    <a:pt x="100110" y="6806"/>
                    <a:pt x="99235" y="6806"/>
                    <a:pt x="99235" y="6806"/>
                  </a:cubicBezTo>
                  <a:cubicBezTo>
                    <a:pt x="99235" y="7089"/>
                    <a:pt x="98338" y="7396"/>
                    <a:pt x="98054" y="7396"/>
                  </a:cubicBezTo>
                  <a:cubicBezTo>
                    <a:pt x="97156" y="7396"/>
                    <a:pt x="97156" y="7396"/>
                    <a:pt x="96566" y="7680"/>
                  </a:cubicBezTo>
                  <a:cubicBezTo>
                    <a:pt x="96510" y="7740"/>
                    <a:pt x="96476" y="7766"/>
                    <a:pt x="96460" y="7766"/>
                  </a:cubicBezTo>
                  <a:cubicBezTo>
                    <a:pt x="96394" y="7766"/>
                    <a:pt x="96626" y="7336"/>
                    <a:pt x="96873" y="7089"/>
                  </a:cubicBezTo>
                  <a:cubicBezTo>
                    <a:pt x="97014" y="6947"/>
                    <a:pt x="97162" y="6947"/>
                    <a:pt x="97310" y="6947"/>
                  </a:cubicBezTo>
                  <a:cubicBezTo>
                    <a:pt x="97458" y="6947"/>
                    <a:pt x="97605" y="6947"/>
                    <a:pt x="97747" y="6806"/>
                  </a:cubicBezTo>
                  <a:cubicBezTo>
                    <a:pt x="97747" y="6498"/>
                    <a:pt x="98054" y="6498"/>
                    <a:pt x="98645" y="6498"/>
                  </a:cubicBezTo>
                  <a:cubicBezTo>
                    <a:pt x="98928" y="6498"/>
                    <a:pt x="98928" y="6215"/>
                    <a:pt x="99235" y="6215"/>
                  </a:cubicBezTo>
                  <a:cubicBezTo>
                    <a:pt x="99235" y="5908"/>
                    <a:pt x="99826" y="5908"/>
                    <a:pt x="99826" y="5624"/>
                  </a:cubicBezTo>
                  <a:cubicBezTo>
                    <a:pt x="100110" y="5317"/>
                    <a:pt x="101008" y="5034"/>
                    <a:pt x="101291" y="5034"/>
                  </a:cubicBezTo>
                  <a:cubicBezTo>
                    <a:pt x="101598" y="5034"/>
                    <a:pt x="101598" y="4726"/>
                    <a:pt x="101598" y="4726"/>
                  </a:cubicBezTo>
                  <a:cubicBezTo>
                    <a:pt x="101882" y="4726"/>
                    <a:pt x="102472" y="4443"/>
                    <a:pt x="102780" y="4136"/>
                  </a:cubicBezTo>
                  <a:lnTo>
                    <a:pt x="103063" y="3852"/>
                  </a:lnTo>
                  <a:cubicBezTo>
                    <a:pt x="103063" y="3545"/>
                    <a:pt x="102780" y="3545"/>
                    <a:pt x="102780" y="3545"/>
                  </a:cubicBezTo>
                  <a:cubicBezTo>
                    <a:pt x="102780" y="3403"/>
                    <a:pt x="102780" y="3403"/>
                    <a:pt x="102815" y="3403"/>
                  </a:cubicBezTo>
                  <a:cubicBezTo>
                    <a:pt x="102850" y="3403"/>
                    <a:pt x="102921" y="3403"/>
                    <a:pt x="103063" y="3262"/>
                  </a:cubicBezTo>
                  <a:cubicBezTo>
                    <a:pt x="103370" y="3262"/>
                    <a:pt x="103063" y="2954"/>
                    <a:pt x="102780" y="2954"/>
                  </a:cubicBezTo>
                  <a:cubicBezTo>
                    <a:pt x="102780" y="2954"/>
                    <a:pt x="103063" y="2954"/>
                    <a:pt x="102780" y="2671"/>
                  </a:cubicBezTo>
                  <a:cubicBezTo>
                    <a:pt x="102677" y="2568"/>
                    <a:pt x="102577" y="2534"/>
                    <a:pt x="102490" y="2534"/>
                  </a:cubicBezTo>
                  <a:cubicBezTo>
                    <a:pt x="102315" y="2534"/>
                    <a:pt x="102189" y="2671"/>
                    <a:pt x="102189" y="2671"/>
                  </a:cubicBezTo>
                  <a:lnTo>
                    <a:pt x="102189" y="1773"/>
                  </a:lnTo>
                  <a:cubicBezTo>
                    <a:pt x="101984" y="1773"/>
                    <a:pt x="101790" y="1910"/>
                    <a:pt x="101592" y="1910"/>
                  </a:cubicBezTo>
                  <a:cubicBezTo>
                    <a:pt x="101493" y="1910"/>
                    <a:pt x="101393" y="1875"/>
                    <a:pt x="101291" y="1773"/>
                  </a:cubicBezTo>
                  <a:cubicBezTo>
                    <a:pt x="101102" y="1773"/>
                    <a:pt x="100777" y="1647"/>
                    <a:pt x="100580" y="1647"/>
                  </a:cubicBezTo>
                  <a:cubicBezTo>
                    <a:pt x="100482" y="1647"/>
                    <a:pt x="100417" y="1678"/>
                    <a:pt x="100417" y="1773"/>
                  </a:cubicBezTo>
                  <a:lnTo>
                    <a:pt x="99826" y="1489"/>
                  </a:lnTo>
                  <a:cubicBezTo>
                    <a:pt x="99826" y="1631"/>
                    <a:pt x="99602" y="1702"/>
                    <a:pt x="99377" y="1702"/>
                  </a:cubicBezTo>
                  <a:cubicBezTo>
                    <a:pt x="99153" y="1702"/>
                    <a:pt x="98928" y="1631"/>
                    <a:pt x="98928" y="1489"/>
                  </a:cubicBezTo>
                  <a:cubicBezTo>
                    <a:pt x="98645" y="1489"/>
                    <a:pt x="98338" y="1773"/>
                    <a:pt x="98338" y="1773"/>
                  </a:cubicBezTo>
                  <a:cubicBezTo>
                    <a:pt x="98338" y="2080"/>
                    <a:pt x="97463" y="2080"/>
                    <a:pt x="97156" y="2080"/>
                  </a:cubicBezTo>
                  <a:cubicBezTo>
                    <a:pt x="97156" y="2080"/>
                    <a:pt x="97747" y="1489"/>
                    <a:pt x="97747" y="1182"/>
                  </a:cubicBezTo>
                  <a:lnTo>
                    <a:pt x="96566" y="1182"/>
                  </a:lnTo>
                  <a:cubicBezTo>
                    <a:pt x="96566" y="1182"/>
                    <a:pt x="95975" y="899"/>
                    <a:pt x="95691" y="899"/>
                  </a:cubicBezTo>
                  <a:lnTo>
                    <a:pt x="95975" y="899"/>
                  </a:lnTo>
                  <a:cubicBezTo>
                    <a:pt x="95975" y="899"/>
                    <a:pt x="96282" y="592"/>
                    <a:pt x="96566" y="592"/>
                  </a:cubicBezTo>
                  <a:cubicBezTo>
                    <a:pt x="96873" y="592"/>
                    <a:pt x="96873" y="592"/>
                    <a:pt x="96566" y="308"/>
                  </a:cubicBezTo>
                  <a:lnTo>
                    <a:pt x="95975" y="308"/>
                  </a:lnTo>
                  <a:cubicBezTo>
                    <a:pt x="95691" y="1"/>
                    <a:pt x="95384" y="1"/>
                    <a:pt x="95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1" name="Google Shape;761;p47"/>
            <p:cNvSpPr/>
            <p:nvPr/>
          </p:nvSpPr>
          <p:spPr>
            <a:xfrm>
              <a:off x="6823600" y="3780125"/>
              <a:ext cx="59175" cy="38575"/>
            </a:xfrm>
            <a:custGeom>
              <a:avLst/>
              <a:gdLst/>
              <a:ahLst/>
              <a:cxnLst/>
              <a:rect l="l" t="t" r="r" b="b"/>
              <a:pathLst>
                <a:path w="2367" h="1543" extrusionOk="0">
                  <a:moveTo>
                    <a:pt x="12" y="0"/>
                  </a:moveTo>
                  <a:cubicBezTo>
                    <a:pt x="0" y="0"/>
                    <a:pt x="4" y="12"/>
                    <a:pt x="27" y="36"/>
                  </a:cubicBezTo>
                  <a:cubicBezTo>
                    <a:pt x="27" y="293"/>
                    <a:pt x="1485" y="1543"/>
                    <a:pt x="1985" y="1543"/>
                  </a:cubicBezTo>
                  <a:cubicBezTo>
                    <a:pt x="2036" y="1543"/>
                    <a:pt x="2077" y="1530"/>
                    <a:pt x="2106" y="1501"/>
                  </a:cubicBezTo>
                  <a:cubicBezTo>
                    <a:pt x="2367" y="1501"/>
                    <a:pt x="147"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7"/>
            <p:cNvSpPr/>
            <p:nvPr/>
          </p:nvSpPr>
          <p:spPr>
            <a:xfrm>
              <a:off x="2024925" y="2847500"/>
              <a:ext cx="14800" cy="28275"/>
            </a:xfrm>
            <a:custGeom>
              <a:avLst/>
              <a:gdLst/>
              <a:ahLst/>
              <a:cxnLst/>
              <a:rect l="l" t="t" r="r" b="b"/>
              <a:pathLst>
                <a:path w="592" h="1131" extrusionOk="0">
                  <a:moveTo>
                    <a:pt x="108" y="0"/>
                  </a:moveTo>
                  <a:cubicBezTo>
                    <a:pt x="1" y="0"/>
                    <a:pt x="1" y="212"/>
                    <a:pt x="1" y="412"/>
                  </a:cubicBezTo>
                  <a:lnTo>
                    <a:pt x="1" y="719"/>
                  </a:lnTo>
                  <a:cubicBezTo>
                    <a:pt x="1" y="919"/>
                    <a:pt x="153" y="1130"/>
                    <a:pt x="343" y="1130"/>
                  </a:cubicBezTo>
                  <a:cubicBezTo>
                    <a:pt x="422" y="1130"/>
                    <a:pt x="508" y="1093"/>
                    <a:pt x="592" y="1002"/>
                  </a:cubicBezTo>
                  <a:lnTo>
                    <a:pt x="308" y="719"/>
                  </a:lnTo>
                  <a:lnTo>
                    <a:pt x="308" y="128"/>
                  </a:lnTo>
                  <a:cubicBezTo>
                    <a:pt x="217" y="38"/>
                    <a:pt x="15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7"/>
            <p:cNvSpPr/>
            <p:nvPr/>
          </p:nvSpPr>
          <p:spPr>
            <a:xfrm>
              <a:off x="2349825" y="3146025"/>
              <a:ext cx="22450" cy="14800"/>
            </a:xfrm>
            <a:custGeom>
              <a:avLst/>
              <a:gdLst/>
              <a:ahLst/>
              <a:cxnLst/>
              <a:rect l="l" t="t" r="r" b="b"/>
              <a:pathLst>
                <a:path w="898" h="592" extrusionOk="0">
                  <a:moveTo>
                    <a:pt x="591" y="1"/>
                  </a:moveTo>
                  <a:cubicBezTo>
                    <a:pt x="591" y="1"/>
                    <a:pt x="0" y="1"/>
                    <a:pt x="0" y="284"/>
                  </a:cubicBezTo>
                  <a:cubicBezTo>
                    <a:pt x="307" y="284"/>
                    <a:pt x="0" y="592"/>
                    <a:pt x="0" y="592"/>
                  </a:cubicBezTo>
                  <a:lnTo>
                    <a:pt x="591" y="592"/>
                  </a:lnTo>
                  <a:cubicBezTo>
                    <a:pt x="898" y="284"/>
                    <a:pt x="898" y="284"/>
                    <a:pt x="5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7"/>
            <p:cNvSpPr/>
            <p:nvPr/>
          </p:nvSpPr>
          <p:spPr>
            <a:xfrm>
              <a:off x="5687175" y="3418925"/>
              <a:ext cx="14800" cy="10625"/>
            </a:xfrm>
            <a:custGeom>
              <a:avLst/>
              <a:gdLst/>
              <a:ahLst/>
              <a:cxnLst/>
              <a:rect l="l" t="t" r="r" b="b"/>
              <a:pathLst>
                <a:path w="592" h="425" extrusionOk="0">
                  <a:moveTo>
                    <a:pt x="592" y="1"/>
                  </a:moveTo>
                  <a:cubicBezTo>
                    <a:pt x="591" y="1"/>
                    <a:pt x="1" y="1"/>
                    <a:pt x="308" y="308"/>
                  </a:cubicBezTo>
                  <a:cubicBezTo>
                    <a:pt x="390" y="390"/>
                    <a:pt x="449" y="425"/>
                    <a:pt x="490" y="425"/>
                  </a:cubicBezTo>
                  <a:cubicBezTo>
                    <a:pt x="592" y="425"/>
                    <a:pt x="592" y="219"/>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7"/>
            <p:cNvSpPr/>
            <p:nvPr/>
          </p:nvSpPr>
          <p:spPr>
            <a:xfrm>
              <a:off x="5916375" y="3556325"/>
              <a:ext cx="36650" cy="13725"/>
            </a:xfrm>
            <a:custGeom>
              <a:avLst/>
              <a:gdLst/>
              <a:ahLst/>
              <a:cxnLst/>
              <a:rect l="l" t="t" r="r" b="b"/>
              <a:pathLst>
                <a:path w="1466" h="549" extrusionOk="0">
                  <a:moveTo>
                    <a:pt x="308" y="0"/>
                  </a:moveTo>
                  <a:cubicBezTo>
                    <a:pt x="128" y="0"/>
                    <a:pt x="0" y="37"/>
                    <a:pt x="0" y="128"/>
                  </a:cubicBezTo>
                  <a:cubicBezTo>
                    <a:pt x="284" y="128"/>
                    <a:pt x="591" y="128"/>
                    <a:pt x="875" y="412"/>
                  </a:cubicBezTo>
                  <a:cubicBezTo>
                    <a:pt x="875" y="412"/>
                    <a:pt x="1137" y="548"/>
                    <a:pt x="1312" y="548"/>
                  </a:cubicBezTo>
                  <a:cubicBezTo>
                    <a:pt x="1400" y="548"/>
                    <a:pt x="1465" y="514"/>
                    <a:pt x="1465" y="412"/>
                  </a:cubicBezTo>
                  <a:cubicBezTo>
                    <a:pt x="1465" y="212"/>
                    <a:pt x="738" y="0"/>
                    <a:pt x="3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7"/>
            <p:cNvSpPr/>
            <p:nvPr/>
          </p:nvSpPr>
          <p:spPr>
            <a:xfrm>
              <a:off x="5709625" y="3226950"/>
              <a:ext cx="213850" cy="217375"/>
            </a:xfrm>
            <a:custGeom>
              <a:avLst/>
              <a:gdLst/>
              <a:ahLst/>
              <a:cxnLst/>
              <a:rect l="l" t="t" r="r" b="b"/>
              <a:pathLst>
                <a:path w="8554" h="8695" extrusionOk="0">
                  <a:moveTo>
                    <a:pt x="6498" y="1"/>
                  </a:moveTo>
                  <a:cubicBezTo>
                    <a:pt x="6191" y="1"/>
                    <a:pt x="5908" y="592"/>
                    <a:pt x="5908" y="899"/>
                  </a:cubicBezTo>
                  <a:cubicBezTo>
                    <a:pt x="5908" y="1182"/>
                    <a:pt x="5600" y="1182"/>
                    <a:pt x="5600" y="1489"/>
                  </a:cubicBezTo>
                  <a:lnTo>
                    <a:pt x="5317" y="1489"/>
                  </a:lnTo>
                  <a:cubicBezTo>
                    <a:pt x="5317" y="1773"/>
                    <a:pt x="5010" y="1773"/>
                    <a:pt x="5010" y="1773"/>
                  </a:cubicBezTo>
                  <a:cubicBezTo>
                    <a:pt x="5010" y="1875"/>
                    <a:pt x="4978" y="1909"/>
                    <a:pt x="4925" y="1909"/>
                  </a:cubicBezTo>
                  <a:cubicBezTo>
                    <a:pt x="4818" y="1909"/>
                    <a:pt x="4624" y="1773"/>
                    <a:pt x="4419" y="1773"/>
                  </a:cubicBezTo>
                  <a:cubicBezTo>
                    <a:pt x="4136" y="1773"/>
                    <a:pt x="3828" y="2364"/>
                    <a:pt x="3828" y="2954"/>
                  </a:cubicBezTo>
                  <a:cubicBezTo>
                    <a:pt x="3545" y="3261"/>
                    <a:pt x="3238" y="3261"/>
                    <a:pt x="2647" y="3261"/>
                  </a:cubicBezTo>
                  <a:cubicBezTo>
                    <a:pt x="2056" y="3261"/>
                    <a:pt x="2056" y="3852"/>
                    <a:pt x="2056" y="4136"/>
                  </a:cubicBezTo>
                  <a:cubicBezTo>
                    <a:pt x="2056" y="4199"/>
                    <a:pt x="2019" y="4224"/>
                    <a:pt x="1957" y="4224"/>
                  </a:cubicBezTo>
                  <a:cubicBezTo>
                    <a:pt x="1720" y="4224"/>
                    <a:pt x="1119" y="3852"/>
                    <a:pt x="875" y="3852"/>
                  </a:cubicBezTo>
                  <a:cubicBezTo>
                    <a:pt x="591" y="3852"/>
                    <a:pt x="1" y="4726"/>
                    <a:pt x="284" y="5033"/>
                  </a:cubicBezTo>
                  <a:cubicBezTo>
                    <a:pt x="591" y="5317"/>
                    <a:pt x="591" y="5908"/>
                    <a:pt x="591" y="6215"/>
                  </a:cubicBezTo>
                  <a:cubicBezTo>
                    <a:pt x="875" y="6215"/>
                    <a:pt x="1466" y="6498"/>
                    <a:pt x="1466" y="6806"/>
                  </a:cubicBezTo>
                  <a:cubicBezTo>
                    <a:pt x="1466" y="7317"/>
                    <a:pt x="1696" y="8042"/>
                    <a:pt x="1942" y="8042"/>
                  </a:cubicBezTo>
                  <a:cubicBezTo>
                    <a:pt x="1980" y="8042"/>
                    <a:pt x="2019" y="8025"/>
                    <a:pt x="2056" y="7987"/>
                  </a:cubicBezTo>
                  <a:cubicBezTo>
                    <a:pt x="2147" y="7896"/>
                    <a:pt x="2236" y="7859"/>
                    <a:pt x="2316" y="7859"/>
                  </a:cubicBezTo>
                  <a:cubicBezTo>
                    <a:pt x="2506" y="7859"/>
                    <a:pt x="2647" y="8071"/>
                    <a:pt x="2647" y="8270"/>
                  </a:cubicBezTo>
                  <a:cubicBezTo>
                    <a:pt x="2710" y="8334"/>
                    <a:pt x="2786" y="8359"/>
                    <a:pt x="2868" y="8359"/>
                  </a:cubicBezTo>
                  <a:cubicBezTo>
                    <a:pt x="3185" y="8359"/>
                    <a:pt x="3603" y="7987"/>
                    <a:pt x="3828" y="7987"/>
                  </a:cubicBezTo>
                  <a:cubicBezTo>
                    <a:pt x="4136" y="8270"/>
                    <a:pt x="4726" y="8270"/>
                    <a:pt x="4726" y="8578"/>
                  </a:cubicBezTo>
                  <a:cubicBezTo>
                    <a:pt x="4809" y="8660"/>
                    <a:pt x="4917" y="8694"/>
                    <a:pt x="5037" y="8694"/>
                  </a:cubicBezTo>
                  <a:cubicBezTo>
                    <a:pt x="5329" y="8694"/>
                    <a:pt x="5690" y="8488"/>
                    <a:pt x="5908" y="8270"/>
                  </a:cubicBezTo>
                  <a:cubicBezTo>
                    <a:pt x="6498" y="8270"/>
                    <a:pt x="6191" y="6806"/>
                    <a:pt x="6498" y="6498"/>
                  </a:cubicBezTo>
                  <a:cubicBezTo>
                    <a:pt x="7089" y="6498"/>
                    <a:pt x="7089" y="5908"/>
                    <a:pt x="7089" y="5317"/>
                  </a:cubicBezTo>
                  <a:cubicBezTo>
                    <a:pt x="7089" y="5033"/>
                    <a:pt x="7963" y="5033"/>
                    <a:pt x="8270" y="4726"/>
                  </a:cubicBezTo>
                  <a:cubicBezTo>
                    <a:pt x="8270" y="4443"/>
                    <a:pt x="7963" y="4136"/>
                    <a:pt x="7680" y="4136"/>
                  </a:cubicBezTo>
                  <a:cubicBezTo>
                    <a:pt x="7373" y="3852"/>
                    <a:pt x="7680" y="3545"/>
                    <a:pt x="7373" y="3545"/>
                  </a:cubicBezTo>
                  <a:cubicBezTo>
                    <a:pt x="7373" y="3261"/>
                    <a:pt x="6782" y="2671"/>
                    <a:pt x="7089" y="2671"/>
                  </a:cubicBezTo>
                  <a:cubicBezTo>
                    <a:pt x="7373" y="2671"/>
                    <a:pt x="7089" y="2364"/>
                    <a:pt x="7373" y="2080"/>
                  </a:cubicBezTo>
                  <a:cubicBezTo>
                    <a:pt x="7680" y="2080"/>
                    <a:pt x="7963" y="1773"/>
                    <a:pt x="7963" y="1773"/>
                  </a:cubicBezTo>
                  <a:cubicBezTo>
                    <a:pt x="7680" y="1489"/>
                    <a:pt x="8554" y="1489"/>
                    <a:pt x="8554" y="1489"/>
                  </a:cubicBezTo>
                  <a:cubicBezTo>
                    <a:pt x="8554" y="1182"/>
                    <a:pt x="8270" y="899"/>
                    <a:pt x="7963" y="899"/>
                  </a:cubicBezTo>
                  <a:cubicBezTo>
                    <a:pt x="7963" y="899"/>
                    <a:pt x="7373" y="899"/>
                    <a:pt x="7373" y="592"/>
                  </a:cubicBezTo>
                  <a:cubicBezTo>
                    <a:pt x="7373" y="592"/>
                    <a:pt x="6782" y="1"/>
                    <a:pt x="6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7"/>
            <p:cNvSpPr/>
            <p:nvPr/>
          </p:nvSpPr>
          <p:spPr>
            <a:xfrm>
              <a:off x="5481525" y="3335850"/>
              <a:ext cx="19875" cy="18375"/>
            </a:xfrm>
            <a:custGeom>
              <a:avLst/>
              <a:gdLst/>
              <a:ahLst/>
              <a:cxnLst/>
              <a:rect l="l" t="t" r="r" b="b"/>
              <a:pathLst>
                <a:path w="795" h="735" extrusionOk="0">
                  <a:moveTo>
                    <a:pt x="322" y="1"/>
                  </a:moveTo>
                  <a:cubicBezTo>
                    <a:pt x="287" y="1"/>
                    <a:pt x="265" y="26"/>
                    <a:pt x="265" y="87"/>
                  </a:cubicBezTo>
                  <a:cubicBezTo>
                    <a:pt x="0" y="87"/>
                    <a:pt x="191" y="734"/>
                    <a:pt x="430" y="734"/>
                  </a:cubicBezTo>
                  <a:cubicBezTo>
                    <a:pt x="468" y="734"/>
                    <a:pt x="508" y="717"/>
                    <a:pt x="548" y="677"/>
                  </a:cubicBezTo>
                  <a:cubicBezTo>
                    <a:pt x="795" y="431"/>
                    <a:pt x="462" y="1"/>
                    <a:pt x="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7"/>
            <p:cNvSpPr/>
            <p:nvPr/>
          </p:nvSpPr>
          <p:spPr>
            <a:xfrm>
              <a:off x="5509975" y="3380700"/>
              <a:ext cx="14800" cy="16400"/>
            </a:xfrm>
            <a:custGeom>
              <a:avLst/>
              <a:gdLst/>
              <a:ahLst/>
              <a:cxnLst/>
              <a:rect l="l" t="t" r="r" b="b"/>
              <a:pathLst>
                <a:path w="592" h="656" extrusionOk="0">
                  <a:moveTo>
                    <a:pt x="324" y="1"/>
                  </a:moveTo>
                  <a:cubicBezTo>
                    <a:pt x="314" y="1"/>
                    <a:pt x="308" y="20"/>
                    <a:pt x="308" y="65"/>
                  </a:cubicBezTo>
                  <a:cubicBezTo>
                    <a:pt x="1" y="348"/>
                    <a:pt x="308" y="656"/>
                    <a:pt x="591" y="656"/>
                  </a:cubicBezTo>
                  <a:cubicBezTo>
                    <a:pt x="591" y="656"/>
                    <a:pt x="385" y="1"/>
                    <a:pt x="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7"/>
            <p:cNvSpPr/>
            <p:nvPr/>
          </p:nvSpPr>
          <p:spPr>
            <a:xfrm>
              <a:off x="5650575" y="3482475"/>
              <a:ext cx="213850" cy="56900"/>
            </a:xfrm>
            <a:custGeom>
              <a:avLst/>
              <a:gdLst/>
              <a:ahLst/>
              <a:cxnLst/>
              <a:rect l="l" t="t" r="r" b="b"/>
              <a:pathLst>
                <a:path w="8554" h="2276" extrusionOk="0">
                  <a:moveTo>
                    <a:pt x="906" y="1"/>
                  </a:moveTo>
                  <a:cubicBezTo>
                    <a:pt x="718" y="1"/>
                    <a:pt x="591" y="38"/>
                    <a:pt x="591" y="129"/>
                  </a:cubicBezTo>
                  <a:cubicBezTo>
                    <a:pt x="437" y="424"/>
                    <a:pt x="289" y="424"/>
                    <a:pt x="180" y="424"/>
                  </a:cubicBezTo>
                  <a:cubicBezTo>
                    <a:pt x="71" y="424"/>
                    <a:pt x="0" y="424"/>
                    <a:pt x="0" y="719"/>
                  </a:cubicBezTo>
                  <a:cubicBezTo>
                    <a:pt x="95" y="814"/>
                    <a:pt x="192" y="845"/>
                    <a:pt x="279" y="845"/>
                  </a:cubicBezTo>
                  <a:cubicBezTo>
                    <a:pt x="454" y="845"/>
                    <a:pt x="591" y="719"/>
                    <a:pt x="591" y="719"/>
                  </a:cubicBezTo>
                  <a:cubicBezTo>
                    <a:pt x="874" y="719"/>
                    <a:pt x="874" y="1310"/>
                    <a:pt x="1181" y="1310"/>
                  </a:cubicBezTo>
                  <a:cubicBezTo>
                    <a:pt x="1370" y="1310"/>
                    <a:pt x="1832" y="1436"/>
                    <a:pt x="2120" y="1436"/>
                  </a:cubicBezTo>
                  <a:cubicBezTo>
                    <a:pt x="2263" y="1436"/>
                    <a:pt x="2363" y="1404"/>
                    <a:pt x="2363" y="1310"/>
                  </a:cubicBezTo>
                  <a:cubicBezTo>
                    <a:pt x="2447" y="1219"/>
                    <a:pt x="2584" y="1182"/>
                    <a:pt x="2751" y="1182"/>
                  </a:cubicBezTo>
                  <a:cubicBezTo>
                    <a:pt x="3150" y="1182"/>
                    <a:pt x="3719" y="1394"/>
                    <a:pt x="4135" y="1594"/>
                  </a:cubicBezTo>
                  <a:cubicBezTo>
                    <a:pt x="4302" y="1942"/>
                    <a:pt x="4783" y="2085"/>
                    <a:pt x="5212" y="2085"/>
                  </a:cubicBezTo>
                  <a:cubicBezTo>
                    <a:pt x="5509" y="2085"/>
                    <a:pt x="5781" y="2017"/>
                    <a:pt x="5907" y="1901"/>
                  </a:cubicBezTo>
                  <a:cubicBezTo>
                    <a:pt x="6498" y="1901"/>
                    <a:pt x="6781" y="2184"/>
                    <a:pt x="7088" y="2184"/>
                  </a:cubicBezTo>
                  <a:cubicBezTo>
                    <a:pt x="7088" y="2126"/>
                    <a:pt x="7100" y="2105"/>
                    <a:pt x="7124" y="2105"/>
                  </a:cubicBezTo>
                  <a:cubicBezTo>
                    <a:pt x="7192" y="2105"/>
                    <a:pt x="7355" y="2275"/>
                    <a:pt x="7620" y="2275"/>
                  </a:cubicBezTo>
                  <a:cubicBezTo>
                    <a:pt x="7720" y="2275"/>
                    <a:pt x="7834" y="2251"/>
                    <a:pt x="7962" y="2184"/>
                  </a:cubicBezTo>
                  <a:cubicBezTo>
                    <a:pt x="8553" y="1901"/>
                    <a:pt x="7088" y="1901"/>
                    <a:pt x="7088" y="1594"/>
                  </a:cubicBezTo>
                  <a:cubicBezTo>
                    <a:pt x="7088" y="1452"/>
                    <a:pt x="6864" y="1452"/>
                    <a:pt x="6604" y="1452"/>
                  </a:cubicBezTo>
                  <a:cubicBezTo>
                    <a:pt x="6344" y="1452"/>
                    <a:pt x="6049" y="1452"/>
                    <a:pt x="5907" y="1310"/>
                  </a:cubicBezTo>
                  <a:cubicBezTo>
                    <a:pt x="5316" y="1310"/>
                    <a:pt x="6190" y="1003"/>
                    <a:pt x="6498" y="1003"/>
                  </a:cubicBezTo>
                  <a:cubicBezTo>
                    <a:pt x="6781" y="719"/>
                    <a:pt x="6498" y="719"/>
                    <a:pt x="5600" y="719"/>
                  </a:cubicBezTo>
                  <a:cubicBezTo>
                    <a:pt x="5479" y="777"/>
                    <a:pt x="5346" y="799"/>
                    <a:pt x="5212" y="799"/>
                  </a:cubicBezTo>
                  <a:cubicBezTo>
                    <a:pt x="4831" y="799"/>
                    <a:pt x="4436" y="628"/>
                    <a:pt x="4247" y="628"/>
                  </a:cubicBezTo>
                  <a:cubicBezTo>
                    <a:pt x="4176" y="628"/>
                    <a:pt x="4135" y="652"/>
                    <a:pt x="4135" y="719"/>
                  </a:cubicBezTo>
                  <a:cubicBezTo>
                    <a:pt x="4075" y="774"/>
                    <a:pt x="3983" y="796"/>
                    <a:pt x="3871" y="796"/>
                  </a:cubicBezTo>
                  <a:cubicBezTo>
                    <a:pt x="3404" y="796"/>
                    <a:pt x="2591" y="412"/>
                    <a:pt x="2363" y="412"/>
                  </a:cubicBezTo>
                  <a:cubicBezTo>
                    <a:pt x="2146" y="212"/>
                    <a:pt x="1355" y="1"/>
                    <a:pt x="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7"/>
            <p:cNvSpPr/>
            <p:nvPr/>
          </p:nvSpPr>
          <p:spPr>
            <a:xfrm>
              <a:off x="5443825" y="3247800"/>
              <a:ext cx="228625" cy="232425"/>
            </a:xfrm>
            <a:custGeom>
              <a:avLst/>
              <a:gdLst/>
              <a:ahLst/>
              <a:cxnLst/>
              <a:rect l="l" t="t" r="r" b="b"/>
              <a:pathLst>
                <a:path w="9145" h="9297" extrusionOk="0">
                  <a:moveTo>
                    <a:pt x="403" y="1"/>
                  </a:moveTo>
                  <a:cubicBezTo>
                    <a:pt x="367" y="1"/>
                    <a:pt x="329" y="20"/>
                    <a:pt x="284" y="65"/>
                  </a:cubicBezTo>
                  <a:cubicBezTo>
                    <a:pt x="0" y="655"/>
                    <a:pt x="875" y="1530"/>
                    <a:pt x="1465" y="1837"/>
                  </a:cubicBezTo>
                  <a:cubicBezTo>
                    <a:pt x="1773" y="1837"/>
                    <a:pt x="2056" y="2711"/>
                    <a:pt x="2363" y="2711"/>
                  </a:cubicBezTo>
                  <a:cubicBezTo>
                    <a:pt x="2954" y="3018"/>
                    <a:pt x="2954" y="4483"/>
                    <a:pt x="3237" y="4483"/>
                  </a:cubicBezTo>
                  <a:cubicBezTo>
                    <a:pt x="3545" y="4483"/>
                    <a:pt x="4419" y="5664"/>
                    <a:pt x="4419" y="6255"/>
                  </a:cubicBezTo>
                  <a:cubicBezTo>
                    <a:pt x="4726" y="6846"/>
                    <a:pt x="5317" y="7153"/>
                    <a:pt x="5600" y="7744"/>
                  </a:cubicBezTo>
                  <a:cubicBezTo>
                    <a:pt x="5907" y="8027"/>
                    <a:pt x="7089" y="8618"/>
                    <a:pt x="7089" y="8925"/>
                  </a:cubicBezTo>
                  <a:cubicBezTo>
                    <a:pt x="7314" y="8925"/>
                    <a:pt x="7360" y="9297"/>
                    <a:pt x="7370" y="9297"/>
                  </a:cubicBezTo>
                  <a:cubicBezTo>
                    <a:pt x="7372" y="9297"/>
                    <a:pt x="7372" y="9272"/>
                    <a:pt x="7372" y="9208"/>
                  </a:cubicBezTo>
                  <a:cubicBezTo>
                    <a:pt x="7475" y="9114"/>
                    <a:pt x="7608" y="9082"/>
                    <a:pt x="7741" y="9082"/>
                  </a:cubicBezTo>
                  <a:cubicBezTo>
                    <a:pt x="8008" y="9082"/>
                    <a:pt x="8270" y="9208"/>
                    <a:pt x="8270" y="9208"/>
                  </a:cubicBezTo>
                  <a:cubicBezTo>
                    <a:pt x="8554" y="9208"/>
                    <a:pt x="8554" y="8334"/>
                    <a:pt x="8554" y="8027"/>
                  </a:cubicBezTo>
                  <a:cubicBezTo>
                    <a:pt x="8554" y="7744"/>
                    <a:pt x="8861" y="7436"/>
                    <a:pt x="8861" y="7436"/>
                  </a:cubicBezTo>
                  <a:cubicBezTo>
                    <a:pt x="8861" y="7153"/>
                    <a:pt x="8861" y="7153"/>
                    <a:pt x="9144" y="7153"/>
                  </a:cubicBezTo>
                  <a:lnTo>
                    <a:pt x="9144" y="6562"/>
                  </a:lnTo>
                  <a:cubicBezTo>
                    <a:pt x="8861" y="6562"/>
                    <a:pt x="8861" y="5972"/>
                    <a:pt x="8554" y="5972"/>
                  </a:cubicBezTo>
                  <a:cubicBezTo>
                    <a:pt x="7963" y="5972"/>
                    <a:pt x="8270" y="6255"/>
                    <a:pt x="8270" y="6255"/>
                  </a:cubicBezTo>
                  <a:cubicBezTo>
                    <a:pt x="8554" y="6255"/>
                    <a:pt x="8861" y="6562"/>
                    <a:pt x="8554" y="6846"/>
                  </a:cubicBezTo>
                  <a:cubicBezTo>
                    <a:pt x="8554" y="6846"/>
                    <a:pt x="8554" y="6562"/>
                    <a:pt x="8270" y="6562"/>
                  </a:cubicBezTo>
                  <a:cubicBezTo>
                    <a:pt x="7963" y="6562"/>
                    <a:pt x="7963" y="6255"/>
                    <a:pt x="7679" y="6255"/>
                  </a:cubicBezTo>
                  <a:cubicBezTo>
                    <a:pt x="7372" y="6255"/>
                    <a:pt x="7372" y="5381"/>
                    <a:pt x="7089" y="5381"/>
                  </a:cubicBezTo>
                  <a:cubicBezTo>
                    <a:pt x="6498" y="5381"/>
                    <a:pt x="6498" y="5074"/>
                    <a:pt x="6782" y="4790"/>
                  </a:cubicBezTo>
                  <a:cubicBezTo>
                    <a:pt x="7089" y="4790"/>
                    <a:pt x="6498" y="4483"/>
                    <a:pt x="6498" y="4199"/>
                  </a:cubicBezTo>
                  <a:cubicBezTo>
                    <a:pt x="6498" y="3892"/>
                    <a:pt x="5907" y="3892"/>
                    <a:pt x="5907" y="3892"/>
                  </a:cubicBezTo>
                  <a:cubicBezTo>
                    <a:pt x="5907" y="3609"/>
                    <a:pt x="5907" y="3609"/>
                    <a:pt x="5600" y="3302"/>
                  </a:cubicBezTo>
                  <a:cubicBezTo>
                    <a:pt x="5506" y="3207"/>
                    <a:pt x="5443" y="3176"/>
                    <a:pt x="5389" y="3176"/>
                  </a:cubicBezTo>
                  <a:cubicBezTo>
                    <a:pt x="5282" y="3176"/>
                    <a:pt x="5214" y="3302"/>
                    <a:pt x="5009" y="3302"/>
                  </a:cubicBezTo>
                  <a:cubicBezTo>
                    <a:pt x="5009" y="3102"/>
                    <a:pt x="4869" y="2890"/>
                    <a:pt x="4678" y="2890"/>
                  </a:cubicBezTo>
                  <a:cubicBezTo>
                    <a:pt x="4598" y="2890"/>
                    <a:pt x="4509" y="2927"/>
                    <a:pt x="4419" y="3018"/>
                  </a:cubicBezTo>
                  <a:cubicBezTo>
                    <a:pt x="4419" y="3018"/>
                    <a:pt x="3828" y="2711"/>
                    <a:pt x="3828" y="2120"/>
                  </a:cubicBezTo>
                  <a:cubicBezTo>
                    <a:pt x="3828" y="1837"/>
                    <a:pt x="2647" y="1530"/>
                    <a:pt x="2363" y="939"/>
                  </a:cubicBezTo>
                  <a:cubicBezTo>
                    <a:pt x="2363" y="739"/>
                    <a:pt x="2211" y="528"/>
                    <a:pt x="1914" y="528"/>
                  </a:cubicBezTo>
                  <a:cubicBezTo>
                    <a:pt x="1789" y="528"/>
                    <a:pt x="1640" y="565"/>
                    <a:pt x="1465" y="655"/>
                  </a:cubicBezTo>
                  <a:cubicBezTo>
                    <a:pt x="719" y="655"/>
                    <a:pt x="610" y="1"/>
                    <a:pt x="4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7"/>
            <p:cNvSpPr/>
            <p:nvPr/>
          </p:nvSpPr>
          <p:spPr>
            <a:xfrm>
              <a:off x="5931150" y="3529975"/>
              <a:ext cx="95700" cy="14800"/>
            </a:xfrm>
            <a:custGeom>
              <a:avLst/>
              <a:gdLst/>
              <a:ahLst/>
              <a:cxnLst/>
              <a:rect l="l" t="t" r="r" b="b"/>
              <a:pathLst>
                <a:path w="3828" h="592" extrusionOk="0">
                  <a:moveTo>
                    <a:pt x="1465" y="1"/>
                  </a:moveTo>
                  <a:cubicBezTo>
                    <a:pt x="874" y="1"/>
                    <a:pt x="0" y="1"/>
                    <a:pt x="0" y="284"/>
                  </a:cubicBezTo>
                  <a:cubicBezTo>
                    <a:pt x="284" y="591"/>
                    <a:pt x="874" y="591"/>
                    <a:pt x="1465" y="591"/>
                  </a:cubicBezTo>
                  <a:cubicBezTo>
                    <a:pt x="2056" y="591"/>
                    <a:pt x="2646" y="284"/>
                    <a:pt x="2953" y="284"/>
                  </a:cubicBezTo>
                  <a:cubicBezTo>
                    <a:pt x="3544" y="284"/>
                    <a:pt x="3828" y="1"/>
                    <a:pt x="3237" y="1"/>
                  </a:cubicBezTo>
                  <a:cubicBezTo>
                    <a:pt x="2843" y="1"/>
                    <a:pt x="2586" y="127"/>
                    <a:pt x="2192" y="127"/>
                  </a:cubicBezTo>
                  <a:cubicBezTo>
                    <a:pt x="1995" y="127"/>
                    <a:pt x="1764" y="95"/>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7"/>
            <p:cNvSpPr/>
            <p:nvPr/>
          </p:nvSpPr>
          <p:spPr>
            <a:xfrm>
              <a:off x="5857300" y="3526775"/>
              <a:ext cx="64100" cy="20925"/>
            </a:xfrm>
            <a:custGeom>
              <a:avLst/>
              <a:gdLst/>
              <a:ahLst/>
              <a:cxnLst/>
              <a:rect l="l" t="t" r="r" b="b"/>
              <a:pathLst>
                <a:path w="2564" h="837" extrusionOk="0">
                  <a:moveTo>
                    <a:pt x="1607" y="1"/>
                  </a:moveTo>
                  <a:cubicBezTo>
                    <a:pt x="1428" y="1"/>
                    <a:pt x="1266" y="38"/>
                    <a:pt x="1182" y="129"/>
                  </a:cubicBezTo>
                  <a:cubicBezTo>
                    <a:pt x="1182" y="129"/>
                    <a:pt x="1045" y="255"/>
                    <a:pt x="870" y="255"/>
                  </a:cubicBezTo>
                  <a:cubicBezTo>
                    <a:pt x="783" y="255"/>
                    <a:pt x="686" y="223"/>
                    <a:pt x="591" y="129"/>
                  </a:cubicBezTo>
                  <a:cubicBezTo>
                    <a:pt x="284" y="129"/>
                    <a:pt x="1" y="412"/>
                    <a:pt x="284" y="412"/>
                  </a:cubicBezTo>
                  <a:cubicBezTo>
                    <a:pt x="284" y="630"/>
                    <a:pt x="439" y="836"/>
                    <a:pt x="740" y="836"/>
                  </a:cubicBezTo>
                  <a:cubicBezTo>
                    <a:pt x="863" y="836"/>
                    <a:pt x="1010" y="802"/>
                    <a:pt x="1182" y="719"/>
                  </a:cubicBezTo>
                  <a:cubicBezTo>
                    <a:pt x="1477" y="566"/>
                    <a:pt x="1773" y="566"/>
                    <a:pt x="1994" y="566"/>
                  </a:cubicBezTo>
                  <a:cubicBezTo>
                    <a:pt x="2216" y="566"/>
                    <a:pt x="2363" y="566"/>
                    <a:pt x="2363" y="412"/>
                  </a:cubicBezTo>
                  <a:cubicBezTo>
                    <a:pt x="2563" y="212"/>
                    <a:pt x="2035" y="1"/>
                    <a:pt x="16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7"/>
            <p:cNvSpPr/>
            <p:nvPr/>
          </p:nvSpPr>
          <p:spPr>
            <a:xfrm>
              <a:off x="6078800" y="3324025"/>
              <a:ext cx="44325" cy="50625"/>
            </a:xfrm>
            <a:custGeom>
              <a:avLst/>
              <a:gdLst/>
              <a:ahLst/>
              <a:cxnLst/>
              <a:rect l="l" t="t" r="r" b="b"/>
              <a:pathLst>
                <a:path w="1773" h="2025" extrusionOk="0">
                  <a:moveTo>
                    <a:pt x="681" y="0"/>
                  </a:moveTo>
                  <a:cubicBezTo>
                    <a:pt x="593" y="0"/>
                    <a:pt x="467" y="70"/>
                    <a:pt x="284" y="253"/>
                  </a:cubicBezTo>
                  <a:cubicBezTo>
                    <a:pt x="1" y="843"/>
                    <a:pt x="592" y="2025"/>
                    <a:pt x="875" y="2025"/>
                  </a:cubicBezTo>
                  <a:cubicBezTo>
                    <a:pt x="1139" y="2025"/>
                    <a:pt x="739" y="1377"/>
                    <a:pt x="998" y="1377"/>
                  </a:cubicBezTo>
                  <a:cubicBezTo>
                    <a:pt x="1040" y="1377"/>
                    <a:pt x="1100" y="1394"/>
                    <a:pt x="1182" y="1434"/>
                  </a:cubicBezTo>
                  <a:cubicBezTo>
                    <a:pt x="1773" y="1434"/>
                    <a:pt x="1466" y="1150"/>
                    <a:pt x="1466" y="843"/>
                  </a:cubicBezTo>
                  <a:cubicBezTo>
                    <a:pt x="1466" y="560"/>
                    <a:pt x="875" y="560"/>
                    <a:pt x="875" y="560"/>
                  </a:cubicBezTo>
                  <a:cubicBezTo>
                    <a:pt x="875" y="348"/>
                    <a:pt x="875" y="0"/>
                    <a:pt x="6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7"/>
            <p:cNvSpPr/>
            <p:nvPr/>
          </p:nvSpPr>
          <p:spPr>
            <a:xfrm>
              <a:off x="5901600" y="3331675"/>
              <a:ext cx="140025" cy="147925"/>
            </a:xfrm>
            <a:custGeom>
              <a:avLst/>
              <a:gdLst/>
              <a:ahLst/>
              <a:cxnLst/>
              <a:rect l="l" t="t" r="r" b="b"/>
              <a:pathLst>
                <a:path w="5601" h="5917" extrusionOk="0">
                  <a:moveTo>
                    <a:pt x="5456" y="1"/>
                  </a:moveTo>
                  <a:cubicBezTo>
                    <a:pt x="5263" y="1"/>
                    <a:pt x="4922" y="342"/>
                    <a:pt x="4726" y="537"/>
                  </a:cubicBezTo>
                  <a:cubicBezTo>
                    <a:pt x="4635" y="628"/>
                    <a:pt x="4469" y="665"/>
                    <a:pt x="4263" y="665"/>
                  </a:cubicBezTo>
                  <a:cubicBezTo>
                    <a:pt x="3773" y="665"/>
                    <a:pt x="3063" y="454"/>
                    <a:pt x="2647" y="254"/>
                  </a:cubicBezTo>
                  <a:cubicBezTo>
                    <a:pt x="2525" y="190"/>
                    <a:pt x="2428" y="165"/>
                    <a:pt x="2349" y="165"/>
                  </a:cubicBezTo>
                  <a:cubicBezTo>
                    <a:pt x="2044" y="165"/>
                    <a:pt x="1998" y="537"/>
                    <a:pt x="1773" y="537"/>
                  </a:cubicBezTo>
                  <a:cubicBezTo>
                    <a:pt x="1182" y="844"/>
                    <a:pt x="1466" y="1719"/>
                    <a:pt x="1182" y="1719"/>
                  </a:cubicBezTo>
                  <a:cubicBezTo>
                    <a:pt x="875" y="2026"/>
                    <a:pt x="875" y="2617"/>
                    <a:pt x="591" y="3491"/>
                  </a:cubicBezTo>
                  <a:cubicBezTo>
                    <a:pt x="1" y="4081"/>
                    <a:pt x="591" y="4081"/>
                    <a:pt x="1182" y="4081"/>
                  </a:cubicBezTo>
                  <a:cubicBezTo>
                    <a:pt x="1466" y="4081"/>
                    <a:pt x="1466" y="4672"/>
                    <a:pt x="1182" y="4979"/>
                  </a:cubicBezTo>
                  <a:cubicBezTo>
                    <a:pt x="1182" y="5222"/>
                    <a:pt x="1182" y="5917"/>
                    <a:pt x="1361" y="5917"/>
                  </a:cubicBezTo>
                  <a:cubicBezTo>
                    <a:pt x="1390" y="5917"/>
                    <a:pt x="1425" y="5897"/>
                    <a:pt x="1466" y="5853"/>
                  </a:cubicBezTo>
                  <a:cubicBezTo>
                    <a:pt x="1773" y="5853"/>
                    <a:pt x="2056" y="5263"/>
                    <a:pt x="1773" y="5263"/>
                  </a:cubicBezTo>
                  <a:cubicBezTo>
                    <a:pt x="1466" y="4979"/>
                    <a:pt x="1466" y="4081"/>
                    <a:pt x="1773" y="3798"/>
                  </a:cubicBezTo>
                  <a:cubicBezTo>
                    <a:pt x="1773" y="3669"/>
                    <a:pt x="1876" y="3594"/>
                    <a:pt x="1974" y="3594"/>
                  </a:cubicBezTo>
                  <a:cubicBezTo>
                    <a:pt x="2110" y="3594"/>
                    <a:pt x="2235" y="3738"/>
                    <a:pt x="2056" y="4081"/>
                  </a:cubicBezTo>
                  <a:cubicBezTo>
                    <a:pt x="2056" y="4389"/>
                    <a:pt x="2647" y="4389"/>
                    <a:pt x="2647" y="4672"/>
                  </a:cubicBezTo>
                  <a:cubicBezTo>
                    <a:pt x="2647" y="4973"/>
                    <a:pt x="2727" y="5047"/>
                    <a:pt x="2843" y="5047"/>
                  </a:cubicBezTo>
                  <a:cubicBezTo>
                    <a:pt x="2954" y="5047"/>
                    <a:pt x="3099" y="4979"/>
                    <a:pt x="3238" y="4979"/>
                  </a:cubicBezTo>
                  <a:cubicBezTo>
                    <a:pt x="3545" y="4672"/>
                    <a:pt x="3545" y="4672"/>
                    <a:pt x="3238" y="4389"/>
                  </a:cubicBezTo>
                  <a:cubicBezTo>
                    <a:pt x="2954" y="4081"/>
                    <a:pt x="3545" y="3491"/>
                    <a:pt x="3238" y="3491"/>
                  </a:cubicBezTo>
                  <a:cubicBezTo>
                    <a:pt x="2954" y="3207"/>
                    <a:pt x="2647" y="2900"/>
                    <a:pt x="2954" y="2617"/>
                  </a:cubicBezTo>
                  <a:cubicBezTo>
                    <a:pt x="3238" y="2617"/>
                    <a:pt x="4135" y="2026"/>
                    <a:pt x="4135" y="1719"/>
                  </a:cubicBezTo>
                  <a:lnTo>
                    <a:pt x="4135" y="1719"/>
                  </a:lnTo>
                  <a:cubicBezTo>
                    <a:pt x="4135" y="1719"/>
                    <a:pt x="2647" y="2026"/>
                    <a:pt x="2647" y="2309"/>
                  </a:cubicBezTo>
                  <a:cubicBezTo>
                    <a:pt x="2575" y="2387"/>
                    <a:pt x="2465" y="2425"/>
                    <a:pt x="2339" y="2425"/>
                  </a:cubicBezTo>
                  <a:cubicBezTo>
                    <a:pt x="1967" y="2425"/>
                    <a:pt x="1466" y="2089"/>
                    <a:pt x="1466" y="1435"/>
                  </a:cubicBezTo>
                  <a:cubicBezTo>
                    <a:pt x="1773" y="844"/>
                    <a:pt x="3545" y="844"/>
                    <a:pt x="4135" y="844"/>
                  </a:cubicBezTo>
                  <a:cubicBezTo>
                    <a:pt x="4245" y="897"/>
                    <a:pt x="4355" y="920"/>
                    <a:pt x="4462" y="920"/>
                  </a:cubicBezTo>
                  <a:cubicBezTo>
                    <a:pt x="4935" y="920"/>
                    <a:pt x="5369" y="485"/>
                    <a:pt x="5600" y="254"/>
                  </a:cubicBezTo>
                  <a:cubicBezTo>
                    <a:pt x="5600" y="70"/>
                    <a:pt x="5543" y="1"/>
                    <a:pt x="54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7"/>
            <p:cNvSpPr/>
            <p:nvPr/>
          </p:nvSpPr>
          <p:spPr>
            <a:xfrm>
              <a:off x="6093575" y="3418925"/>
              <a:ext cx="66175" cy="22475"/>
            </a:xfrm>
            <a:custGeom>
              <a:avLst/>
              <a:gdLst/>
              <a:ahLst/>
              <a:cxnLst/>
              <a:rect l="l" t="t" r="r" b="b"/>
              <a:pathLst>
                <a:path w="2647" h="899" extrusionOk="0">
                  <a:moveTo>
                    <a:pt x="1773" y="1"/>
                  </a:moveTo>
                  <a:cubicBezTo>
                    <a:pt x="1182" y="1"/>
                    <a:pt x="1" y="1"/>
                    <a:pt x="284" y="308"/>
                  </a:cubicBezTo>
                  <a:cubicBezTo>
                    <a:pt x="284" y="591"/>
                    <a:pt x="875" y="591"/>
                    <a:pt x="1182" y="591"/>
                  </a:cubicBezTo>
                  <a:cubicBezTo>
                    <a:pt x="1773" y="591"/>
                    <a:pt x="2056" y="899"/>
                    <a:pt x="2363" y="899"/>
                  </a:cubicBezTo>
                  <a:cubicBezTo>
                    <a:pt x="2647" y="899"/>
                    <a:pt x="2363" y="308"/>
                    <a:pt x="1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7"/>
            <p:cNvSpPr/>
            <p:nvPr/>
          </p:nvSpPr>
          <p:spPr>
            <a:xfrm>
              <a:off x="6004975" y="3529975"/>
              <a:ext cx="80950" cy="44325"/>
            </a:xfrm>
            <a:custGeom>
              <a:avLst/>
              <a:gdLst/>
              <a:ahLst/>
              <a:cxnLst/>
              <a:rect l="l" t="t" r="r" b="b"/>
              <a:pathLst>
                <a:path w="3238" h="1773" extrusionOk="0">
                  <a:moveTo>
                    <a:pt x="2056" y="1"/>
                  </a:moveTo>
                  <a:cubicBezTo>
                    <a:pt x="1773" y="1"/>
                    <a:pt x="1465" y="284"/>
                    <a:pt x="1465" y="591"/>
                  </a:cubicBezTo>
                  <a:lnTo>
                    <a:pt x="875" y="591"/>
                  </a:lnTo>
                  <a:cubicBezTo>
                    <a:pt x="875" y="591"/>
                    <a:pt x="591" y="591"/>
                    <a:pt x="591" y="875"/>
                  </a:cubicBezTo>
                  <a:cubicBezTo>
                    <a:pt x="284" y="875"/>
                    <a:pt x="0" y="1466"/>
                    <a:pt x="284" y="1773"/>
                  </a:cubicBezTo>
                  <a:cubicBezTo>
                    <a:pt x="591" y="1773"/>
                    <a:pt x="875" y="1466"/>
                    <a:pt x="1182" y="1182"/>
                  </a:cubicBezTo>
                  <a:cubicBezTo>
                    <a:pt x="1182" y="875"/>
                    <a:pt x="1465" y="875"/>
                    <a:pt x="1465" y="875"/>
                  </a:cubicBezTo>
                  <a:cubicBezTo>
                    <a:pt x="2056" y="591"/>
                    <a:pt x="3237" y="284"/>
                    <a:pt x="32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7"/>
            <p:cNvSpPr/>
            <p:nvPr/>
          </p:nvSpPr>
          <p:spPr>
            <a:xfrm>
              <a:off x="6056375" y="3425275"/>
              <a:ext cx="29550" cy="14200"/>
            </a:xfrm>
            <a:custGeom>
              <a:avLst/>
              <a:gdLst/>
              <a:ahLst/>
              <a:cxnLst/>
              <a:rect l="l" t="t" r="r" b="b"/>
              <a:pathLst>
                <a:path w="1182" h="568" extrusionOk="0">
                  <a:moveTo>
                    <a:pt x="449" y="0"/>
                  </a:moveTo>
                  <a:cubicBezTo>
                    <a:pt x="208" y="0"/>
                    <a:pt x="0" y="90"/>
                    <a:pt x="0" y="337"/>
                  </a:cubicBezTo>
                  <a:cubicBezTo>
                    <a:pt x="154" y="491"/>
                    <a:pt x="378" y="568"/>
                    <a:pt x="600" y="568"/>
                  </a:cubicBezTo>
                  <a:cubicBezTo>
                    <a:pt x="821" y="568"/>
                    <a:pt x="1040" y="491"/>
                    <a:pt x="1181" y="337"/>
                  </a:cubicBezTo>
                  <a:cubicBezTo>
                    <a:pt x="1181" y="173"/>
                    <a:pt x="783"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7"/>
            <p:cNvSpPr/>
            <p:nvPr/>
          </p:nvSpPr>
          <p:spPr>
            <a:xfrm>
              <a:off x="3834200" y="2555350"/>
              <a:ext cx="59100" cy="36650"/>
            </a:xfrm>
            <a:custGeom>
              <a:avLst/>
              <a:gdLst/>
              <a:ahLst/>
              <a:cxnLst/>
              <a:rect l="l" t="t" r="r" b="b"/>
              <a:pathLst>
                <a:path w="2364" h="1466" extrusionOk="0">
                  <a:moveTo>
                    <a:pt x="875" y="1"/>
                  </a:moveTo>
                  <a:cubicBezTo>
                    <a:pt x="591" y="1"/>
                    <a:pt x="1" y="284"/>
                    <a:pt x="1" y="591"/>
                  </a:cubicBezTo>
                  <a:cubicBezTo>
                    <a:pt x="284" y="591"/>
                    <a:pt x="284" y="875"/>
                    <a:pt x="875" y="875"/>
                  </a:cubicBezTo>
                  <a:cubicBezTo>
                    <a:pt x="1466" y="1182"/>
                    <a:pt x="1466" y="1466"/>
                    <a:pt x="1773" y="1466"/>
                  </a:cubicBezTo>
                  <a:cubicBezTo>
                    <a:pt x="2056" y="1466"/>
                    <a:pt x="2056" y="1182"/>
                    <a:pt x="2056" y="875"/>
                  </a:cubicBezTo>
                  <a:cubicBezTo>
                    <a:pt x="2056" y="591"/>
                    <a:pt x="2363" y="284"/>
                    <a:pt x="2363" y="284"/>
                  </a:cubicBezTo>
                  <a:cubicBezTo>
                    <a:pt x="2363" y="1"/>
                    <a:pt x="2056" y="1"/>
                    <a:pt x="1773" y="1"/>
                  </a:cubicBezTo>
                  <a:cubicBezTo>
                    <a:pt x="1477" y="142"/>
                    <a:pt x="1330" y="213"/>
                    <a:pt x="1218" y="213"/>
                  </a:cubicBezTo>
                  <a:cubicBezTo>
                    <a:pt x="1105" y="213"/>
                    <a:pt x="1029" y="142"/>
                    <a:pt x="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7"/>
            <p:cNvSpPr/>
            <p:nvPr/>
          </p:nvSpPr>
          <p:spPr>
            <a:xfrm>
              <a:off x="3745600" y="2488600"/>
              <a:ext cx="36650" cy="53850"/>
            </a:xfrm>
            <a:custGeom>
              <a:avLst/>
              <a:gdLst/>
              <a:ahLst/>
              <a:cxnLst/>
              <a:rect l="l" t="t" r="r" b="b"/>
              <a:pathLst>
                <a:path w="1466" h="2154" extrusionOk="0">
                  <a:moveTo>
                    <a:pt x="875" y="1"/>
                  </a:moveTo>
                  <a:cubicBezTo>
                    <a:pt x="733" y="154"/>
                    <a:pt x="585" y="154"/>
                    <a:pt x="473" y="154"/>
                  </a:cubicBezTo>
                  <a:cubicBezTo>
                    <a:pt x="361" y="154"/>
                    <a:pt x="284" y="154"/>
                    <a:pt x="284" y="308"/>
                  </a:cubicBezTo>
                  <a:cubicBezTo>
                    <a:pt x="1" y="591"/>
                    <a:pt x="591" y="899"/>
                    <a:pt x="591" y="1182"/>
                  </a:cubicBezTo>
                  <a:cubicBezTo>
                    <a:pt x="339" y="1668"/>
                    <a:pt x="501" y="2153"/>
                    <a:pt x="725" y="2153"/>
                  </a:cubicBezTo>
                  <a:cubicBezTo>
                    <a:pt x="773" y="2153"/>
                    <a:pt x="824" y="2130"/>
                    <a:pt x="875" y="2080"/>
                  </a:cubicBezTo>
                  <a:cubicBezTo>
                    <a:pt x="1182" y="1773"/>
                    <a:pt x="1182" y="1773"/>
                    <a:pt x="1466" y="1773"/>
                  </a:cubicBezTo>
                  <a:lnTo>
                    <a:pt x="1466" y="308"/>
                  </a:lnTo>
                  <a:cubicBezTo>
                    <a:pt x="1466" y="1"/>
                    <a:pt x="875" y="1"/>
                    <a:pt x="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0" name="Google Shape;780;p47"/>
          <p:cNvSpPr txBox="1"/>
          <p:nvPr/>
        </p:nvSpPr>
        <p:spPr>
          <a:xfrm>
            <a:off x="718575" y="1640525"/>
            <a:ext cx="1119300" cy="45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chemeClr val="dk1"/>
                </a:solidFill>
                <a:latin typeface="Encode Sans"/>
                <a:ea typeface="Encode Sans"/>
                <a:cs typeface="Encode Sans"/>
                <a:sym typeface="Encode Sans"/>
              </a:rPr>
              <a:t>Mercury</a:t>
            </a:r>
            <a:endParaRPr sz="1800" b="1">
              <a:solidFill>
                <a:schemeClr val="dk1"/>
              </a:solidFill>
              <a:latin typeface="Encode Sans"/>
              <a:ea typeface="Encode Sans"/>
              <a:cs typeface="Encode Sans"/>
              <a:sym typeface="Encode Sans"/>
            </a:endParaRPr>
          </a:p>
        </p:txBody>
      </p:sp>
      <p:sp>
        <p:nvSpPr>
          <p:cNvPr id="781" name="Google Shape;781;p47"/>
          <p:cNvSpPr txBox="1"/>
          <p:nvPr/>
        </p:nvSpPr>
        <p:spPr>
          <a:xfrm>
            <a:off x="718575" y="3698775"/>
            <a:ext cx="1119300" cy="45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dirty="0">
                <a:solidFill>
                  <a:schemeClr val="dk1"/>
                </a:solidFill>
                <a:latin typeface="Encode Sans"/>
                <a:ea typeface="Encode Sans"/>
                <a:cs typeface="Encode Sans"/>
                <a:sym typeface="Encode Sans"/>
              </a:rPr>
              <a:t>Venus</a:t>
            </a:r>
            <a:endParaRPr sz="1800" b="1" dirty="0">
              <a:solidFill>
                <a:schemeClr val="dk1"/>
              </a:solidFill>
              <a:latin typeface="Encode Sans"/>
              <a:ea typeface="Encode Sans"/>
              <a:cs typeface="Encode Sans"/>
              <a:sym typeface="Encode Sans"/>
            </a:endParaRPr>
          </a:p>
        </p:txBody>
      </p:sp>
      <p:sp>
        <p:nvSpPr>
          <p:cNvPr id="782" name="Google Shape;782;p47"/>
          <p:cNvSpPr txBox="1"/>
          <p:nvPr/>
        </p:nvSpPr>
        <p:spPr>
          <a:xfrm>
            <a:off x="7310450" y="1640525"/>
            <a:ext cx="1119300" cy="4524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800" b="1">
                <a:solidFill>
                  <a:schemeClr val="dk1"/>
                </a:solidFill>
                <a:latin typeface="Encode Sans"/>
                <a:ea typeface="Encode Sans"/>
                <a:cs typeface="Encode Sans"/>
                <a:sym typeface="Encode Sans"/>
              </a:rPr>
              <a:t>Jupiter</a:t>
            </a:r>
            <a:endParaRPr sz="1800" b="1">
              <a:solidFill>
                <a:schemeClr val="dk1"/>
              </a:solidFill>
              <a:latin typeface="Encode Sans"/>
              <a:ea typeface="Encode Sans"/>
              <a:cs typeface="Encode Sans"/>
              <a:sym typeface="Encode Sans"/>
            </a:endParaRPr>
          </a:p>
        </p:txBody>
      </p:sp>
      <p:sp>
        <p:nvSpPr>
          <p:cNvPr id="783" name="Google Shape;783;p47"/>
          <p:cNvSpPr txBox="1"/>
          <p:nvPr/>
        </p:nvSpPr>
        <p:spPr>
          <a:xfrm>
            <a:off x="7310450" y="3698775"/>
            <a:ext cx="1119300" cy="4524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800" b="1">
                <a:solidFill>
                  <a:schemeClr val="dk1"/>
                </a:solidFill>
                <a:latin typeface="Encode Sans"/>
                <a:ea typeface="Encode Sans"/>
                <a:cs typeface="Encode Sans"/>
                <a:sym typeface="Encode Sans"/>
              </a:rPr>
              <a:t>Mars</a:t>
            </a:r>
            <a:endParaRPr sz="1800" b="1">
              <a:solidFill>
                <a:schemeClr val="dk1"/>
              </a:solidFill>
              <a:latin typeface="Encode Sans"/>
              <a:ea typeface="Encode Sans"/>
              <a:cs typeface="Encode Sans"/>
              <a:sym typeface="Encode Sans"/>
            </a:endParaRPr>
          </a:p>
        </p:txBody>
      </p:sp>
      <p:sp>
        <p:nvSpPr>
          <p:cNvPr id="784" name="Google Shape;784;p47"/>
          <p:cNvSpPr/>
          <p:nvPr/>
        </p:nvSpPr>
        <p:spPr>
          <a:xfrm>
            <a:off x="2867025" y="2911888"/>
            <a:ext cx="209400" cy="2094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7"/>
          <p:cNvSpPr/>
          <p:nvPr/>
        </p:nvSpPr>
        <p:spPr>
          <a:xfrm>
            <a:off x="6039020" y="2950262"/>
            <a:ext cx="209400" cy="209400"/>
          </a:xfrm>
          <a:prstGeom prst="ellipse">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7"/>
          <p:cNvSpPr/>
          <p:nvPr/>
        </p:nvSpPr>
        <p:spPr>
          <a:xfrm>
            <a:off x="6105475" y="3820283"/>
            <a:ext cx="209400" cy="209400"/>
          </a:xfrm>
          <a:prstGeom prst="ellipse">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7"/>
          <p:cNvSpPr/>
          <p:nvPr/>
        </p:nvSpPr>
        <p:spPr>
          <a:xfrm>
            <a:off x="3562387" y="3675039"/>
            <a:ext cx="209400" cy="2094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7"/>
          <p:cNvSpPr txBox="1"/>
          <p:nvPr/>
        </p:nvSpPr>
        <p:spPr>
          <a:xfrm>
            <a:off x="718570" y="2065349"/>
            <a:ext cx="1556700" cy="475500"/>
          </a:xfrm>
          <a:prstGeom prst="rect">
            <a:avLst/>
          </a:prstGeom>
          <a:noFill/>
          <a:ln>
            <a:noFill/>
          </a:ln>
        </p:spPr>
        <p:txBody>
          <a:bodyPr spcFirstLastPara="1" wrap="square" lIns="91425" tIns="91425" rIns="0" bIns="91425" anchor="ctr" anchorCtr="0">
            <a:noAutofit/>
          </a:bodyPr>
          <a:lstStyle/>
          <a:p>
            <a:pPr marL="0" lvl="0" indent="0" algn="l" rtl="0">
              <a:spcBef>
                <a:spcPts val="0"/>
              </a:spcBef>
              <a:spcAft>
                <a:spcPts val="0"/>
              </a:spcAft>
              <a:buNone/>
            </a:pPr>
            <a:r>
              <a:rPr lang="en">
                <a:solidFill>
                  <a:schemeClr val="dk1"/>
                </a:solidFill>
                <a:latin typeface="Encode Sans"/>
                <a:ea typeface="Encode Sans"/>
                <a:cs typeface="Encode Sans"/>
                <a:sym typeface="Encode Sans"/>
              </a:rPr>
              <a:t>Mercury is the smallest planet </a:t>
            </a:r>
            <a:endParaRPr>
              <a:solidFill>
                <a:schemeClr val="dk1"/>
              </a:solidFill>
              <a:latin typeface="Encode Sans"/>
              <a:ea typeface="Encode Sans"/>
              <a:cs typeface="Encode Sans"/>
              <a:sym typeface="Encode Sans"/>
            </a:endParaRPr>
          </a:p>
        </p:txBody>
      </p:sp>
      <p:sp>
        <p:nvSpPr>
          <p:cNvPr id="789" name="Google Shape;789;p47"/>
          <p:cNvSpPr txBox="1"/>
          <p:nvPr/>
        </p:nvSpPr>
        <p:spPr>
          <a:xfrm>
            <a:off x="6875176" y="2065349"/>
            <a:ext cx="1554600" cy="475500"/>
          </a:xfrm>
          <a:prstGeom prst="rect">
            <a:avLst/>
          </a:prstGeom>
          <a:noFill/>
          <a:ln>
            <a:noFill/>
          </a:ln>
        </p:spPr>
        <p:txBody>
          <a:bodyPr spcFirstLastPara="1" wrap="square" lIns="91425" tIns="91425" rIns="0" bIns="91425" anchor="ctr" anchorCtr="0">
            <a:noAutofit/>
          </a:bodyPr>
          <a:lstStyle/>
          <a:p>
            <a:pPr marL="0" lvl="0" indent="0" algn="r" rtl="0">
              <a:spcBef>
                <a:spcPts val="0"/>
              </a:spcBef>
              <a:spcAft>
                <a:spcPts val="0"/>
              </a:spcAft>
              <a:buNone/>
            </a:pPr>
            <a:r>
              <a:rPr lang="en">
                <a:solidFill>
                  <a:schemeClr val="dk1"/>
                </a:solidFill>
                <a:latin typeface="Encode Sans"/>
                <a:ea typeface="Encode Sans"/>
                <a:cs typeface="Encode Sans"/>
                <a:sym typeface="Encode Sans"/>
              </a:rPr>
              <a:t>Jupiter is the biggest planet</a:t>
            </a:r>
            <a:endParaRPr>
              <a:solidFill>
                <a:schemeClr val="dk1"/>
              </a:solidFill>
              <a:latin typeface="Encode Sans"/>
              <a:ea typeface="Encode Sans"/>
              <a:cs typeface="Encode Sans"/>
              <a:sym typeface="Encode Sans"/>
            </a:endParaRPr>
          </a:p>
        </p:txBody>
      </p:sp>
      <p:sp>
        <p:nvSpPr>
          <p:cNvPr id="790" name="Google Shape;790;p47"/>
          <p:cNvSpPr txBox="1"/>
          <p:nvPr/>
        </p:nvSpPr>
        <p:spPr>
          <a:xfrm>
            <a:off x="718570" y="4125074"/>
            <a:ext cx="1554600" cy="475500"/>
          </a:xfrm>
          <a:prstGeom prst="rect">
            <a:avLst/>
          </a:prstGeom>
          <a:noFill/>
          <a:ln>
            <a:noFill/>
          </a:ln>
        </p:spPr>
        <p:txBody>
          <a:bodyPr spcFirstLastPara="1" wrap="square" lIns="91425" tIns="91425" rIns="0" bIns="91425" anchor="ctr" anchorCtr="0">
            <a:noAutofit/>
          </a:bodyPr>
          <a:lstStyle/>
          <a:p>
            <a:pPr marL="0" lvl="0" indent="0" algn="l" rtl="0">
              <a:spcBef>
                <a:spcPts val="0"/>
              </a:spcBef>
              <a:spcAft>
                <a:spcPts val="0"/>
              </a:spcAft>
              <a:buNone/>
            </a:pPr>
            <a:r>
              <a:rPr lang="en">
                <a:solidFill>
                  <a:schemeClr val="dk1"/>
                </a:solidFill>
                <a:latin typeface="Encode Sans"/>
                <a:ea typeface="Encode Sans"/>
                <a:cs typeface="Encode Sans"/>
                <a:sym typeface="Encode Sans"/>
              </a:rPr>
              <a:t>Venus has a beautiful name</a:t>
            </a:r>
            <a:endParaRPr>
              <a:solidFill>
                <a:schemeClr val="dk1"/>
              </a:solidFill>
              <a:latin typeface="Encode Sans"/>
              <a:ea typeface="Encode Sans"/>
              <a:cs typeface="Encode Sans"/>
              <a:sym typeface="Encode Sans"/>
            </a:endParaRPr>
          </a:p>
        </p:txBody>
      </p:sp>
      <p:sp>
        <p:nvSpPr>
          <p:cNvPr id="791" name="Google Shape;791;p47"/>
          <p:cNvSpPr txBox="1"/>
          <p:nvPr/>
        </p:nvSpPr>
        <p:spPr>
          <a:xfrm>
            <a:off x="6875176" y="4125074"/>
            <a:ext cx="1554600" cy="475500"/>
          </a:xfrm>
          <a:prstGeom prst="rect">
            <a:avLst/>
          </a:prstGeom>
          <a:noFill/>
          <a:ln>
            <a:noFill/>
          </a:ln>
        </p:spPr>
        <p:txBody>
          <a:bodyPr spcFirstLastPara="1" wrap="square" lIns="91425" tIns="91425" rIns="0" bIns="91425" anchor="ctr" anchorCtr="0">
            <a:noAutofit/>
          </a:bodyPr>
          <a:lstStyle/>
          <a:p>
            <a:pPr marL="0" lvl="0" indent="0" algn="r" rtl="0">
              <a:spcBef>
                <a:spcPts val="0"/>
              </a:spcBef>
              <a:spcAft>
                <a:spcPts val="0"/>
              </a:spcAft>
              <a:buNone/>
            </a:pPr>
            <a:r>
              <a:rPr lang="en" dirty="0">
                <a:solidFill>
                  <a:schemeClr val="dk1"/>
                </a:solidFill>
                <a:latin typeface="Encode Sans"/>
                <a:ea typeface="Encode Sans"/>
                <a:cs typeface="Encode Sans"/>
                <a:sym typeface="Encode Sans"/>
              </a:rPr>
              <a:t>Despite being red, Mars is cold</a:t>
            </a:r>
            <a:endParaRPr dirty="0">
              <a:solidFill>
                <a:schemeClr val="dk1"/>
              </a:solidFill>
              <a:latin typeface="Encode Sans"/>
              <a:ea typeface="Encode Sans"/>
              <a:cs typeface="Encode Sans"/>
              <a:sym typeface="Encode Sans"/>
            </a:endParaRPr>
          </a:p>
        </p:txBody>
      </p:sp>
      <p:cxnSp>
        <p:nvCxnSpPr>
          <p:cNvPr id="792" name="Google Shape;792;p47"/>
          <p:cNvCxnSpPr>
            <a:stCxn id="780" idx="3"/>
            <a:endCxn id="784" idx="0"/>
          </p:cNvCxnSpPr>
          <p:nvPr/>
        </p:nvCxnSpPr>
        <p:spPr>
          <a:xfrm>
            <a:off x="1837875" y="1866725"/>
            <a:ext cx="1133700" cy="1045200"/>
          </a:xfrm>
          <a:prstGeom prst="bentConnector2">
            <a:avLst/>
          </a:prstGeom>
          <a:noFill/>
          <a:ln w="19050" cap="flat" cmpd="sng">
            <a:solidFill>
              <a:schemeClr val="accent6"/>
            </a:solidFill>
            <a:prstDash val="solid"/>
            <a:round/>
            <a:headEnd type="oval" w="med" len="med"/>
            <a:tailEnd type="none" w="med" len="med"/>
          </a:ln>
        </p:spPr>
      </p:cxnSp>
      <p:cxnSp>
        <p:nvCxnSpPr>
          <p:cNvPr id="793" name="Google Shape;793;p47"/>
          <p:cNvCxnSpPr>
            <a:cxnSpLocks/>
          </p:cNvCxnSpPr>
          <p:nvPr/>
        </p:nvCxnSpPr>
        <p:spPr>
          <a:xfrm flipH="1">
            <a:off x="6143720" y="2253097"/>
            <a:ext cx="1470300" cy="689100"/>
          </a:xfrm>
          <a:prstGeom prst="bentConnector2">
            <a:avLst/>
          </a:prstGeom>
          <a:noFill/>
          <a:ln w="19050" cap="flat" cmpd="sng">
            <a:solidFill>
              <a:schemeClr val="accent4"/>
            </a:solidFill>
            <a:prstDash val="solid"/>
            <a:round/>
            <a:headEnd type="oval" w="med" len="med"/>
            <a:tailEnd type="none" w="med" len="med"/>
          </a:ln>
        </p:spPr>
      </p:cxnSp>
      <p:cxnSp>
        <p:nvCxnSpPr>
          <p:cNvPr id="794" name="Google Shape;794;p47"/>
          <p:cNvCxnSpPr>
            <a:cxnSpLocks/>
          </p:cNvCxnSpPr>
          <p:nvPr/>
        </p:nvCxnSpPr>
        <p:spPr>
          <a:xfrm>
            <a:off x="1837875" y="3767753"/>
            <a:ext cx="1728900" cy="600"/>
          </a:xfrm>
          <a:prstGeom prst="bentConnector3">
            <a:avLst>
              <a:gd name="adj1" fmla="val 50000"/>
            </a:avLst>
          </a:prstGeom>
          <a:noFill/>
          <a:ln w="19050" cap="flat" cmpd="sng">
            <a:solidFill>
              <a:schemeClr val="accent5"/>
            </a:solidFill>
            <a:prstDash val="solid"/>
            <a:round/>
            <a:headEnd type="oval" w="med" len="med"/>
            <a:tailEnd type="none" w="med" len="med"/>
          </a:ln>
        </p:spPr>
      </p:cxnSp>
      <p:cxnSp>
        <p:nvCxnSpPr>
          <p:cNvPr id="795" name="Google Shape;795;p47"/>
          <p:cNvCxnSpPr>
            <a:stCxn id="783" idx="1"/>
            <a:endCxn id="786" idx="6"/>
          </p:cNvCxnSpPr>
          <p:nvPr/>
        </p:nvCxnSpPr>
        <p:spPr>
          <a:xfrm flipH="1">
            <a:off x="6314750" y="3924975"/>
            <a:ext cx="995700" cy="600"/>
          </a:xfrm>
          <a:prstGeom prst="bentConnector3">
            <a:avLst>
              <a:gd name="adj1" fmla="val 49994"/>
            </a:avLst>
          </a:prstGeom>
          <a:noFill/>
          <a:ln w="19050" cap="flat" cmpd="sng">
            <a:solidFill>
              <a:schemeClr val="accent3"/>
            </a:solidFill>
            <a:prstDash val="solid"/>
            <a:round/>
            <a:headEnd type="oval" w="med" len="med"/>
            <a:tailEnd type="none" w="med" len="med"/>
          </a:ln>
        </p:spPr>
      </p:cxnSp>
      <p:sp>
        <p:nvSpPr>
          <p:cNvPr id="796" name="Google Shape;796;p47"/>
          <p:cNvSpPr/>
          <p:nvPr/>
        </p:nvSpPr>
        <p:spPr>
          <a:xfrm rot="10800000" flipH="1">
            <a:off x="576248" y="-537393"/>
            <a:ext cx="9625835" cy="1743593"/>
          </a:xfrm>
          <a:custGeom>
            <a:avLst/>
            <a:gdLst/>
            <a:ahLst/>
            <a:cxnLst/>
            <a:rect l="l" t="t" r="r" b="b"/>
            <a:pathLst>
              <a:path w="204707" h="37078" extrusionOk="0">
                <a:moveTo>
                  <a:pt x="142956" y="0"/>
                </a:moveTo>
                <a:lnTo>
                  <a:pt x="141746" y="13"/>
                </a:lnTo>
                <a:lnTo>
                  <a:pt x="140535" y="38"/>
                </a:lnTo>
                <a:lnTo>
                  <a:pt x="139337" y="75"/>
                </a:lnTo>
                <a:lnTo>
                  <a:pt x="138127" y="112"/>
                </a:lnTo>
                <a:lnTo>
                  <a:pt x="136929" y="162"/>
                </a:lnTo>
                <a:lnTo>
                  <a:pt x="135718" y="225"/>
                </a:lnTo>
                <a:lnTo>
                  <a:pt x="134520" y="300"/>
                </a:lnTo>
                <a:lnTo>
                  <a:pt x="133322" y="374"/>
                </a:lnTo>
                <a:lnTo>
                  <a:pt x="132111" y="462"/>
                </a:lnTo>
                <a:lnTo>
                  <a:pt x="130913" y="562"/>
                </a:lnTo>
                <a:lnTo>
                  <a:pt x="129715" y="662"/>
                </a:lnTo>
                <a:lnTo>
                  <a:pt x="128517" y="774"/>
                </a:lnTo>
                <a:lnTo>
                  <a:pt x="127319" y="899"/>
                </a:lnTo>
                <a:lnTo>
                  <a:pt x="126121" y="1036"/>
                </a:lnTo>
                <a:lnTo>
                  <a:pt x="124923" y="1173"/>
                </a:lnTo>
                <a:lnTo>
                  <a:pt x="123725" y="1323"/>
                </a:lnTo>
                <a:lnTo>
                  <a:pt x="122527" y="1485"/>
                </a:lnTo>
                <a:lnTo>
                  <a:pt x="121329" y="1647"/>
                </a:lnTo>
                <a:lnTo>
                  <a:pt x="120131" y="1822"/>
                </a:lnTo>
                <a:lnTo>
                  <a:pt x="118945" y="2009"/>
                </a:lnTo>
                <a:lnTo>
                  <a:pt x="117747" y="2197"/>
                </a:lnTo>
                <a:lnTo>
                  <a:pt x="116562" y="2396"/>
                </a:lnTo>
                <a:lnTo>
                  <a:pt x="115376" y="2608"/>
                </a:lnTo>
                <a:lnTo>
                  <a:pt x="114190" y="2821"/>
                </a:lnTo>
                <a:lnTo>
                  <a:pt x="112992" y="3045"/>
                </a:lnTo>
                <a:lnTo>
                  <a:pt x="111807" y="3270"/>
                </a:lnTo>
                <a:lnTo>
                  <a:pt x="110621" y="3507"/>
                </a:lnTo>
                <a:lnTo>
                  <a:pt x="109448" y="3756"/>
                </a:lnTo>
                <a:lnTo>
                  <a:pt x="108263" y="4006"/>
                </a:lnTo>
                <a:lnTo>
                  <a:pt x="107077" y="4268"/>
                </a:lnTo>
                <a:lnTo>
                  <a:pt x="105904" y="4543"/>
                </a:lnTo>
                <a:lnTo>
                  <a:pt x="104731" y="4817"/>
                </a:lnTo>
                <a:lnTo>
                  <a:pt x="102372" y="5391"/>
                </a:lnTo>
                <a:lnTo>
                  <a:pt x="100038" y="5990"/>
                </a:lnTo>
                <a:lnTo>
                  <a:pt x="97692" y="6627"/>
                </a:lnTo>
                <a:lnTo>
                  <a:pt x="95371" y="7276"/>
                </a:lnTo>
                <a:lnTo>
                  <a:pt x="93050" y="7962"/>
                </a:lnTo>
                <a:lnTo>
                  <a:pt x="90728" y="8673"/>
                </a:lnTo>
                <a:lnTo>
                  <a:pt x="88432" y="9410"/>
                </a:lnTo>
                <a:lnTo>
                  <a:pt x="86123" y="10171"/>
                </a:lnTo>
                <a:lnTo>
                  <a:pt x="83840" y="10957"/>
                </a:lnTo>
                <a:lnTo>
                  <a:pt x="81556" y="11768"/>
                </a:lnTo>
                <a:lnTo>
                  <a:pt x="79297" y="12605"/>
                </a:lnTo>
                <a:lnTo>
                  <a:pt x="77026" y="13466"/>
                </a:lnTo>
                <a:lnTo>
                  <a:pt x="74779" y="14352"/>
                </a:lnTo>
                <a:lnTo>
                  <a:pt x="72321" y="15338"/>
                </a:lnTo>
                <a:lnTo>
                  <a:pt x="69862" y="16349"/>
                </a:lnTo>
                <a:lnTo>
                  <a:pt x="67416" y="17384"/>
                </a:lnTo>
                <a:lnTo>
                  <a:pt x="64970" y="18420"/>
                </a:lnTo>
                <a:lnTo>
                  <a:pt x="60091" y="20517"/>
                </a:lnTo>
                <a:lnTo>
                  <a:pt x="57644" y="21565"/>
                </a:lnTo>
                <a:lnTo>
                  <a:pt x="55198" y="22588"/>
                </a:lnTo>
                <a:lnTo>
                  <a:pt x="52752" y="23612"/>
                </a:lnTo>
                <a:lnTo>
                  <a:pt x="50294" y="24610"/>
                </a:lnTo>
                <a:lnTo>
                  <a:pt x="47835" y="25584"/>
                </a:lnTo>
                <a:lnTo>
                  <a:pt x="46600" y="26070"/>
                </a:lnTo>
                <a:lnTo>
                  <a:pt x="45352" y="26532"/>
                </a:lnTo>
                <a:lnTo>
                  <a:pt x="44116" y="26994"/>
                </a:lnTo>
                <a:lnTo>
                  <a:pt x="42868" y="27443"/>
                </a:lnTo>
                <a:lnTo>
                  <a:pt x="41620" y="27892"/>
                </a:lnTo>
                <a:lnTo>
                  <a:pt x="40360" y="28317"/>
                </a:lnTo>
                <a:lnTo>
                  <a:pt x="39112" y="28741"/>
                </a:lnTo>
                <a:lnTo>
                  <a:pt x="37839" y="29140"/>
                </a:lnTo>
                <a:lnTo>
                  <a:pt x="36579" y="29540"/>
                </a:lnTo>
                <a:lnTo>
                  <a:pt x="35306" y="29914"/>
                </a:lnTo>
                <a:lnTo>
                  <a:pt x="34232" y="30226"/>
                </a:lnTo>
                <a:lnTo>
                  <a:pt x="33147" y="30525"/>
                </a:lnTo>
                <a:lnTo>
                  <a:pt x="32061" y="30813"/>
                </a:lnTo>
                <a:lnTo>
                  <a:pt x="30975" y="31087"/>
                </a:lnTo>
                <a:lnTo>
                  <a:pt x="29889" y="31349"/>
                </a:lnTo>
                <a:lnTo>
                  <a:pt x="28791" y="31611"/>
                </a:lnTo>
                <a:lnTo>
                  <a:pt x="27693" y="31848"/>
                </a:lnTo>
                <a:lnTo>
                  <a:pt x="26582" y="32073"/>
                </a:lnTo>
                <a:lnTo>
                  <a:pt x="25484" y="32285"/>
                </a:lnTo>
                <a:lnTo>
                  <a:pt x="24373" y="32485"/>
                </a:lnTo>
                <a:lnTo>
                  <a:pt x="23263" y="32672"/>
                </a:lnTo>
                <a:lnTo>
                  <a:pt x="22152" y="32834"/>
                </a:lnTo>
                <a:lnTo>
                  <a:pt x="21029" y="32996"/>
                </a:lnTo>
                <a:lnTo>
                  <a:pt x="19918" y="33134"/>
                </a:lnTo>
                <a:lnTo>
                  <a:pt x="18807" y="33259"/>
                </a:lnTo>
                <a:lnTo>
                  <a:pt x="17684" y="33358"/>
                </a:lnTo>
                <a:lnTo>
                  <a:pt x="16573" y="33446"/>
                </a:lnTo>
                <a:lnTo>
                  <a:pt x="15450" y="33521"/>
                </a:lnTo>
                <a:lnTo>
                  <a:pt x="14340" y="33583"/>
                </a:lnTo>
                <a:lnTo>
                  <a:pt x="13216" y="33620"/>
                </a:lnTo>
                <a:lnTo>
                  <a:pt x="12106" y="33633"/>
                </a:lnTo>
                <a:lnTo>
                  <a:pt x="10995" y="33645"/>
                </a:lnTo>
                <a:lnTo>
                  <a:pt x="9884" y="33620"/>
                </a:lnTo>
                <a:lnTo>
                  <a:pt x="8774" y="33583"/>
                </a:lnTo>
                <a:lnTo>
                  <a:pt x="7663" y="33533"/>
                </a:lnTo>
                <a:lnTo>
                  <a:pt x="6552" y="33446"/>
                </a:lnTo>
                <a:lnTo>
                  <a:pt x="5454" y="33358"/>
                </a:lnTo>
                <a:lnTo>
                  <a:pt x="4356" y="33234"/>
                </a:lnTo>
                <a:lnTo>
                  <a:pt x="3258" y="33096"/>
                </a:lnTo>
                <a:lnTo>
                  <a:pt x="2172" y="32934"/>
                </a:lnTo>
                <a:lnTo>
                  <a:pt x="1086" y="32747"/>
                </a:lnTo>
                <a:lnTo>
                  <a:pt x="0" y="32547"/>
                </a:lnTo>
                <a:lnTo>
                  <a:pt x="0" y="37077"/>
                </a:lnTo>
                <a:lnTo>
                  <a:pt x="204706" y="37077"/>
                </a:lnTo>
                <a:lnTo>
                  <a:pt x="204706" y="14364"/>
                </a:lnTo>
                <a:lnTo>
                  <a:pt x="203122" y="13553"/>
                </a:lnTo>
                <a:lnTo>
                  <a:pt x="201512" y="12767"/>
                </a:lnTo>
                <a:lnTo>
                  <a:pt x="199902" y="12006"/>
                </a:lnTo>
                <a:lnTo>
                  <a:pt x="198279" y="11257"/>
                </a:lnTo>
                <a:lnTo>
                  <a:pt x="196645" y="10545"/>
                </a:lnTo>
                <a:lnTo>
                  <a:pt x="195010" y="9847"/>
                </a:lnTo>
                <a:lnTo>
                  <a:pt x="193362" y="9173"/>
                </a:lnTo>
                <a:lnTo>
                  <a:pt x="191703" y="8536"/>
                </a:lnTo>
                <a:lnTo>
                  <a:pt x="190043" y="7912"/>
                </a:lnTo>
                <a:lnTo>
                  <a:pt x="188370" y="7313"/>
                </a:lnTo>
                <a:lnTo>
                  <a:pt x="186686" y="6739"/>
                </a:lnTo>
                <a:lnTo>
                  <a:pt x="185001" y="6190"/>
                </a:lnTo>
                <a:lnTo>
                  <a:pt x="183304" y="5666"/>
                </a:lnTo>
                <a:lnTo>
                  <a:pt x="181606" y="5167"/>
                </a:lnTo>
                <a:lnTo>
                  <a:pt x="179897" y="4680"/>
                </a:lnTo>
                <a:lnTo>
                  <a:pt x="178187" y="4231"/>
                </a:lnTo>
                <a:lnTo>
                  <a:pt x="176465" y="3794"/>
                </a:lnTo>
                <a:lnTo>
                  <a:pt x="174742" y="3395"/>
                </a:lnTo>
                <a:lnTo>
                  <a:pt x="173008" y="3008"/>
                </a:lnTo>
                <a:lnTo>
                  <a:pt x="171286" y="2646"/>
                </a:lnTo>
                <a:lnTo>
                  <a:pt x="169538" y="2309"/>
                </a:lnTo>
                <a:lnTo>
                  <a:pt x="167804" y="1997"/>
                </a:lnTo>
                <a:lnTo>
                  <a:pt x="166057" y="1710"/>
                </a:lnTo>
                <a:lnTo>
                  <a:pt x="164297" y="1435"/>
                </a:lnTo>
                <a:lnTo>
                  <a:pt x="162550" y="1186"/>
                </a:lnTo>
                <a:lnTo>
                  <a:pt x="160790" y="974"/>
                </a:lnTo>
                <a:lnTo>
                  <a:pt x="159030" y="774"/>
                </a:lnTo>
                <a:lnTo>
                  <a:pt x="157258" y="599"/>
                </a:lnTo>
                <a:lnTo>
                  <a:pt x="155499" y="437"/>
                </a:lnTo>
                <a:lnTo>
                  <a:pt x="153726" y="312"/>
                </a:lnTo>
                <a:lnTo>
                  <a:pt x="151954" y="200"/>
                </a:lnTo>
                <a:lnTo>
                  <a:pt x="150195" y="125"/>
                </a:lnTo>
                <a:lnTo>
                  <a:pt x="148984" y="75"/>
                </a:lnTo>
                <a:lnTo>
                  <a:pt x="147774" y="38"/>
                </a:lnTo>
                <a:lnTo>
                  <a:pt x="146563" y="13"/>
                </a:lnTo>
                <a:lnTo>
                  <a:pt x="1453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picture containing text, book&#10;&#10;Description automatically generated">
            <a:extLst>
              <a:ext uri="{FF2B5EF4-FFF2-40B4-BE49-F238E27FC236}">
                <a16:creationId xmlns:a16="http://schemas.microsoft.com/office/drawing/2014/main" id="{1C0DAB73-5CBE-4BE0-8B30-BCE7B00BBA7C}"/>
              </a:ext>
            </a:extLst>
          </p:cNvPr>
          <p:cNvPicPr>
            <a:picLocks noChangeAspect="1"/>
          </p:cNvPicPr>
          <p:nvPr/>
        </p:nvPicPr>
        <p:blipFill>
          <a:blip r:embed="rId3"/>
          <a:stretch>
            <a:fillRect/>
          </a:stretch>
        </p:blipFill>
        <p:spPr>
          <a:xfrm>
            <a:off x="6586425" y="3131374"/>
            <a:ext cx="2413298" cy="1740324"/>
          </a:xfrm>
          <a:prstGeom prst="rect">
            <a:avLst/>
          </a:prstGeom>
        </p:spPr>
      </p:pic>
      <p:pic>
        <p:nvPicPr>
          <p:cNvPr id="7" name="Picture 6" descr="A person holding an object&#10;&#10;Description automatically generated with medium confidence">
            <a:extLst>
              <a:ext uri="{FF2B5EF4-FFF2-40B4-BE49-F238E27FC236}">
                <a16:creationId xmlns:a16="http://schemas.microsoft.com/office/drawing/2014/main" id="{884989BF-EC1B-4DFC-844E-A09BAA1BFA0B}"/>
              </a:ext>
            </a:extLst>
          </p:cNvPr>
          <p:cNvPicPr>
            <a:picLocks noChangeAspect="1"/>
          </p:cNvPicPr>
          <p:nvPr/>
        </p:nvPicPr>
        <p:blipFill>
          <a:blip r:embed="rId4"/>
          <a:stretch>
            <a:fillRect/>
          </a:stretch>
        </p:blipFill>
        <p:spPr>
          <a:xfrm>
            <a:off x="115983" y="3251139"/>
            <a:ext cx="2677074" cy="1710353"/>
          </a:xfrm>
          <a:prstGeom prst="rect">
            <a:avLst/>
          </a:prstGeom>
        </p:spPr>
      </p:pic>
      <p:pic>
        <p:nvPicPr>
          <p:cNvPr id="8" name="Picture 7">
            <a:extLst>
              <a:ext uri="{FF2B5EF4-FFF2-40B4-BE49-F238E27FC236}">
                <a16:creationId xmlns:a16="http://schemas.microsoft.com/office/drawing/2014/main" id="{9AE51E24-B0A9-4350-B300-5D6F2750888C}"/>
              </a:ext>
            </a:extLst>
          </p:cNvPr>
          <p:cNvPicPr>
            <a:picLocks noChangeAspect="1"/>
          </p:cNvPicPr>
          <p:nvPr/>
        </p:nvPicPr>
        <p:blipFill>
          <a:blip r:embed="rId5"/>
          <a:stretch>
            <a:fillRect/>
          </a:stretch>
        </p:blipFill>
        <p:spPr>
          <a:xfrm rot="18363575">
            <a:off x="3713486" y="1534271"/>
            <a:ext cx="1518036" cy="731583"/>
          </a:xfrm>
          <a:prstGeom prst="rect">
            <a:avLst/>
          </a:prstGeom>
        </p:spPr>
      </p:pic>
      <p:pic>
        <p:nvPicPr>
          <p:cNvPr id="171" name="Picture 170" descr="Text, map&#10;&#10;Description automatically generated">
            <a:extLst>
              <a:ext uri="{FF2B5EF4-FFF2-40B4-BE49-F238E27FC236}">
                <a16:creationId xmlns:a16="http://schemas.microsoft.com/office/drawing/2014/main" id="{918B8409-F054-4194-94F4-471B896867AC}"/>
              </a:ext>
            </a:extLst>
          </p:cNvPr>
          <p:cNvPicPr>
            <a:picLocks noChangeAspect="1"/>
          </p:cNvPicPr>
          <p:nvPr/>
        </p:nvPicPr>
        <p:blipFill>
          <a:blip r:embed="rId6"/>
          <a:stretch>
            <a:fillRect/>
          </a:stretch>
        </p:blipFill>
        <p:spPr>
          <a:xfrm>
            <a:off x="3732603" y="102051"/>
            <a:ext cx="2129561" cy="189885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1E17B3A7-785F-4911-8A00-FFBDD407AC25}"/>
              </a:ext>
            </a:extLst>
          </p:cNvPr>
          <p:cNvPicPr>
            <a:picLocks noChangeAspect="1"/>
          </p:cNvPicPr>
          <p:nvPr/>
        </p:nvPicPr>
        <p:blipFill>
          <a:blip r:embed="rId7"/>
          <a:stretch>
            <a:fillRect/>
          </a:stretch>
        </p:blipFill>
        <p:spPr>
          <a:xfrm>
            <a:off x="129187" y="1056745"/>
            <a:ext cx="2652485" cy="175358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4D9A9718-A242-4D42-BD0D-BDBAA168C2F4}"/>
              </a:ext>
            </a:extLst>
          </p:cNvPr>
          <p:cNvPicPr>
            <a:picLocks noChangeAspect="1"/>
          </p:cNvPicPr>
          <p:nvPr/>
        </p:nvPicPr>
        <p:blipFill>
          <a:blip r:embed="rId8"/>
          <a:stretch>
            <a:fillRect/>
          </a:stretch>
        </p:blipFill>
        <p:spPr>
          <a:xfrm>
            <a:off x="6229781" y="844701"/>
            <a:ext cx="2755018" cy="1949175"/>
          </a:xfrm>
          <a:prstGeom prst="rect">
            <a:avLst/>
          </a:prstGeom>
        </p:spPr>
      </p:pic>
      <p:pic>
        <p:nvPicPr>
          <p:cNvPr id="13" name="Picture 12">
            <a:extLst>
              <a:ext uri="{FF2B5EF4-FFF2-40B4-BE49-F238E27FC236}">
                <a16:creationId xmlns:a16="http://schemas.microsoft.com/office/drawing/2014/main" id="{EDE25BBD-3448-44D9-9098-A75D1C80E93D}"/>
              </a:ext>
            </a:extLst>
          </p:cNvPr>
          <p:cNvPicPr>
            <a:picLocks noChangeAspect="1"/>
          </p:cNvPicPr>
          <p:nvPr/>
        </p:nvPicPr>
        <p:blipFill>
          <a:blip r:embed="rId9"/>
          <a:stretch>
            <a:fillRect/>
          </a:stretch>
        </p:blipFill>
        <p:spPr>
          <a:xfrm>
            <a:off x="4261794" y="2674042"/>
            <a:ext cx="225572" cy="23166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2"/>
          <p:cNvSpPr txBox="1">
            <a:spLocks noGrp="1"/>
          </p:cNvSpPr>
          <p:nvPr>
            <p:ph type="subTitle" idx="1"/>
          </p:nvPr>
        </p:nvSpPr>
        <p:spPr>
          <a:xfrm>
            <a:off x="1552525" y="1563900"/>
            <a:ext cx="6039000" cy="1431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endParaRPr dirty="0"/>
          </a:p>
        </p:txBody>
      </p:sp>
      <p:sp>
        <p:nvSpPr>
          <p:cNvPr id="291" name="Google Shape;291;p32"/>
          <p:cNvSpPr txBox="1">
            <a:spLocks noGrp="1"/>
          </p:cNvSpPr>
          <p:nvPr>
            <p:ph type="title"/>
          </p:nvPr>
        </p:nvSpPr>
        <p:spPr>
          <a:xfrm>
            <a:off x="3003125" y="2994903"/>
            <a:ext cx="3142800" cy="58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—Someone Famous</a:t>
            </a:r>
            <a:endParaRPr/>
          </a:p>
        </p:txBody>
      </p:sp>
      <p:pic>
        <p:nvPicPr>
          <p:cNvPr id="3" name="Picture 2" descr="A picture containing text, clipart&#10;&#10;Description automatically generated">
            <a:extLst>
              <a:ext uri="{FF2B5EF4-FFF2-40B4-BE49-F238E27FC236}">
                <a16:creationId xmlns:a16="http://schemas.microsoft.com/office/drawing/2014/main" id="{6B4C03D5-3369-4AEC-A5F4-2F458A6BA825}"/>
              </a:ext>
            </a:extLst>
          </p:cNvPr>
          <p:cNvPicPr>
            <a:picLocks noChangeAspect="1"/>
          </p:cNvPicPr>
          <p:nvPr/>
        </p:nvPicPr>
        <p:blipFill>
          <a:blip r:embed="rId3"/>
          <a:stretch>
            <a:fillRect/>
          </a:stretch>
        </p:blipFill>
        <p:spPr>
          <a:xfrm>
            <a:off x="231520" y="686691"/>
            <a:ext cx="5543209" cy="3748595"/>
          </a:xfrm>
          <a:prstGeom prst="rect">
            <a:avLst/>
          </a:prstGeom>
        </p:spPr>
      </p:pic>
      <p:pic>
        <p:nvPicPr>
          <p:cNvPr id="5" name="Picture 4" descr="Diagram&#10;&#10;Description automatically generated">
            <a:extLst>
              <a:ext uri="{FF2B5EF4-FFF2-40B4-BE49-F238E27FC236}">
                <a16:creationId xmlns:a16="http://schemas.microsoft.com/office/drawing/2014/main" id="{5BBC44C5-EC89-4E7C-AE9C-6A1216604209}"/>
              </a:ext>
            </a:extLst>
          </p:cNvPr>
          <p:cNvPicPr>
            <a:picLocks noChangeAspect="1"/>
          </p:cNvPicPr>
          <p:nvPr/>
        </p:nvPicPr>
        <p:blipFill>
          <a:blip r:embed="rId4"/>
          <a:stretch>
            <a:fillRect/>
          </a:stretch>
        </p:blipFill>
        <p:spPr>
          <a:xfrm>
            <a:off x="3308195" y="675150"/>
            <a:ext cx="5604285" cy="3766079"/>
          </a:xfrm>
          <a:prstGeom prst="rect">
            <a:avLst/>
          </a:prstGeom>
        </p:spPr>
      </p:pic>
    </p:spTree>
    <p:extLst>
      <p:ext uri="{BB962C8B-B14F-4D97-AF65-F5344CB8AC3E}">
        <p14:creationId xmlns:p14="http://schemas.microsoft.com/office/powerpoint/2010/main" val="129900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8C8D-C6E6-4C12-83A3-123C199C055A}"/>
              </a:ext>
            </a:extLst>
          </p:cNvPr>
          <p:cNvSpPr>
            <a:spLocks noGrp="1"/>
          </p:cNvSpPr>
          <p:nvPr>
            <p:ph type="ctrTitle"/>
          </p:nvPr>
        </p:nvSpPr>
        <p:spPr/>
        <p:txBody>
          <a:bodyPr/>
          <a:lstStyle/>
          <a:p>
            <a:endParaRPr lang="en-GB"/>
          </a:p>
        </p:txBody>
      </p:sp>
      <p:pic>
        <p:nvPicPr>
          <p:cNvPr id="4" name="Picture 3" descr="A picture containing text&#10;&#10;Description automatically generated">
            <a:extLst>
              <a:ext uri="{FF2B5EF4-FFF2-40B4-BE49-F238E27FC236}">
                <a16:creationId xmlns:a16="http://schemas.microsoft.com/office/drawing/2014/main" id="{E966AA16-E9DA-45A5-82F7-17675BE1F366}"/>
              </a:ext>
            </a:extLst>
          </p:cNvPr>
          <p:cNvPicPr>
            <a:picLocks noChangeAspect="1"/>
          </p:cNvPicPr>
          <p:nvPr/>
        </p:nvPicPr>
        <p:blipFill>
          <a:blip r:embed="rId2"/>
          <a:stretch>
            <a:fillRect/>
          </a:stretch>
        </p:blipFill>
        <p:spPr>
          <a:xfrm>
            <a:off x="2662269" y="728547"/>
            <a:ext cx="6333048" cy="4281139"/>
          </a:xfrm>
          <a:prstGeom prst="rect">
            <a:avLst/>
          </a:prstGeom>
        </p:spPr>
      </p:pic>
    </p:spTree>
    <p:extLst>
      <p:ext uri="{BB962C8B-B14F-4D97-AF65-F5344CB8AC3E}">
        <p14:creationId xmlns:p14="http://schemas.microsoft.com/office/powerpoint/2010/main" val="15518257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601E457-3464-45A1-ACF9-B793FDD19E31}"/>
              </a:ext>
            </a:extLst>
          </p:cNvPr>
          <p:cNvSpPr>
            <a:spLocks noGrp="1"/>
          </p:cNvSpPr>
          <p:nvPr>
            <p:ph type="subTitle" idx="1"/>
          </p:nvPr>
        </p:nvSpPr>
        <p:spPr/>
        <p:txBody>
          <a:bodyPr/>
          <a:lstStyle/>
          <a:p>
            <a:endParaRPr lang="en-GB"/>
          </a:p>
        </p:txBody>
      </p:sp>
      <p:sp>
        <p:nvSpPr>
          <p:cNvPr id="3" name="Subtitle 2">
            <a:extLst>
              <a:ext uri="{FF2B5EF4-FFF2-40B4-BE49-F238E27FC236}">
                <a16:creationId xmlns:a16="http://schemas.microsoft.com/office/drawing/2014/main" id="{B1136854-7D2A-4F47-AC8A-94D6B5008798}"/>
              </a:ext>
            </a:extLst>
          </p:cNvPr>
          <p:cNvSpPr>
            <a:spLocks noGrp="1"/>
          </p:cNvSpPr>
          <p:nvPr>
            <p:ph type="subTitle" idx="2"/>
          </p:nvPr>
        </p:nvSpPr>
        <p:spPr/>
        <p:txBody>
          <a:bodyPr/>
          <a:lstStyle/>
          <a:p>
            <a:endParaRPr lang="en-GB"/>
          </a:p>
        </p:txBody>
      </p:sp>
      <p:sp>
        <p:nvSpPr>
          <p:cNvPr id="4" name="Subtitle 3">
            <a:extLst>
              <a:ext uri="{FF2B5EF4-FFF2-40B4-BE49-F238E27FC236}">
                <a16:creationId xmlns:a16="http://schemas.microsoft.com/office/drawing/2014/main" id="{2FABAAFB-8224-4D43-95F4-512B51E3B402}"/>
              </a:ext>
            </a:extLst>
          </p:cNvPr>
          <p:cNvSpPr>
            <a:spLocks noGrp="1"/>
          </p:cNvSpPr>
          <p:nvPr>
            <p:ph type="subTitle" idx="3"/>
          </p:nvPr>
        </p:nvSpPr>
        <p:spPr/>
        <p:txBody>
          <a:bodyPr/>
          <a:lstStyle/>
          <a:p>
            <a:endParaRPr lang="en-GB"/>
          </a:p>
        </p:txBody>
      </p:sp>
      <p:sp>
        <p:nvSpPr>
          <p:cNvPr id="5" name="Subtitle 4">
            <a:extLst>
              <a:ext uri="{FF2B5EF4-FFF2-40B4-BE49-F238E27FC236}">
                <a16:creationId xmlns:a16="http://schemas.microsoft.com/office/drawing/2014/main" id="{3F6121C0-512B-4C5E-8BE6-F9FC059FD7EB}"/>
              </a:ext>
            </a:extLst>
          </p:cNvPr>
          <p:cNvSpPr>
            <a:spLocks noGrp="1"/>
          </p:cNvSpPr>
          <p:nvPr>
            <p:ph type="subTitle" idx="4"/>
          </p:nvPr>
        </p:nvSpPr>
        <p:spPr/>
        <p:txBody>
          <a:bodyPr/>
          <a:lstStyle/>
          <a:p>
            <a:endParaRPr lang="en-GB"/>
          </a:p>
        </p:txBody>
      </p:sp>
      <p:sp>
        <p:nvSpPr>
          <p:cNvPr id="6" name="Title 5">
            <a:extLst>
              <a:ext uri="{FF2B5EF4-FFF2-40B4-BE49-F238E27FC236}">
                <a16:creationId xmlns:a16="http://schemas.microsoft.com/office/drawing/2014/main" id="{C4FC71FC-2A47-49D6-B412-01CC58EFDC72}"/>
              </a:ext>
            </a:extLst>
          </p:cNvPr>
          <p:cNvSpPr>
            <a:spLocks noGrp="1"/>
          </p:cNvSpPr>
          <p:nvPr>
            <p:ph type="title"/>
          </p:nvPr>
        </p:nvSpPr>
        <p:spPr/>
        <p:txBody>
          <a:bodyPr/>
          <a:lstStyle/>
          <a:p>
            <a:endParaRPr lang="en-GB"/>
          </a:p>
        </p:txBody>
      </p:sp>
      <p:pic>
        <p:nvPicPr>
          <p:cNvPr id="8" name="Picture 7" descr="Text&#10;&#10;Description automatically generated">
            <a:extLst>
              <a:ext uri="{FF2B5EF4-FFF2-40B4-BE49-F238E27FC236}">
                <a16:creationId xmlns:a16="http://schemas.microsoft.com/office/drawing/2014/main" id="{10A08B09-5CFE-4FF0-8000-EA82B3497508}"/>
              </a:ext>
            </a:extLst>
          </p:cNvPr>
          <p:cNvPicPr>
            <a:picLocks noChangeAspect="1"/>
          </p:cNvPicPr>
          <p:nvPr/>
        </p:nvPicPr>
        <p:blipFill>
          <a:blip r:embed="rId2"/>
          <a:stretch>
            <a:fillRect/>
          </a:stretch>
        </p:blipFill>
        <p:spPr>
          <a:xfrm>
            <a:off x="1629915" y="155124"/>
            <a:ext cx="5833965" cy="4869417"/>
          </a:xfrm>
          <a:prstGeom prst="rect">
            <a:avLst/>
          </a:prstGeom>
        </p:spPr>
      </p:pic>
    </p:spTree>
    <p:extLst>
      <p:ext uri="{BB962C8B-B14F-4D97-AF65-F5344CB8AC3E}">
        <p14:creationId xmlns:p14="http://schemas.microsoft.com/office/powerpoint/2010/main" val="941938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B87529C-9D90-4945-857F-CFD40FB85E19}"/>
              </a:ext>
            </a:extLst>
          </p:cNvPr>
          <p:cNvPicPr>
            <a:picLocks noChangeAspect="1"/>
          </p:cNvPicPr>
          <p:nvPr/>
        </p:nvPicPr>
        <p:blipFill>
          <a:blip r:embed="rId2"/>
          <a:stretch>
            <a:fillRect/>
          </a:stretch>
        </p:blipFill>
        <p:spPr>
          <a:xfrm>
            <a:off x="2000250" y="0"/>
            <a:ext cx="5143500" cy="5143500"/>
          </a:xfrm>
          <a:prstGeom prst="rect">
            <a:avLst/>
          </a:prstGeom>
        </p:spPr>
      </p:pic>
    </p:spTree>
    <p:extLst>
      <p:ext uri="{BB962C8B-B14F-4D97-AF65-F5344CB8AC3E}">
        <p14:creationId xmlns:p14="http://schemas.microsoft.com/office/powerpoint/2010/main" val="3585795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A1E434C-F41E-4EE4-9760-8AD6F3521794}"/>
              </a:ext>
            </a:extLst>
          </p:cNvPr>
          <p:cNvSpPr>
            <a:spLocks noGrp="1"/>
          </p:cNvSpPr>
          <p:nvPr>
            <p:ph type="subTitle" idx="1"/>
          </p:nvPr>
        </p:nvSpPr>
        <p:spPr/>
        <p:txBody>
          <a:bodyPr/>
          <a:lstStyle/>
          <a:p>
            <a:endParaRPr lang="en-GB" dirty="0"/>
          </a:p>
        </p:txBody>
      </p:sp>
      <p:sp>
        <p:nvSpPr>
          <p:cNvPr id="3" name="Subtitle 2">
            <a:extLst>
              <a:ext uri="{FF2B5EF4-FFF2-40B4-BE49-F238E27FC236}">
                <a16:creationId xmlns:a16="http://schemas.microsoft.com/office/drawing/2014/main" id="{2F78C25E-0298-454C-B7A1-B97E7276A5B5}"/>
              </a:ext>
            </a:extLst>
          </p:cNvPr>
          <p:cNvSpPr>
            <a:spLocks noGrp="1"/>
          </p:cNvSpPr>
          <p:nvPr>
            <p:ph type="subTitle" idx="2"/>
          </p:nvPr>
        </p:nvSpPr>
        <p:spPr/>
        <p:txBody>
          <a:bodyPr/>
          <a:lstStyle/>
          <a:p>
            <a:endParaRPr lang="en-GB"/>
          </a:p>
        </p:txBody>
      </p:sp>
      <p:sp>
        <p:nvSpPr>
          <p:cNvPr id="4" name="Subtitle 3">
            <a:extLst>
              <a:ext uri="{FF2B5EF4-FFF2-40B4-BE49-F238E27FC236}">
                <a16:creationId xmlns:a16="http://schemas.microsoft.com/office/drawing/2014/main" id="{1CEAAA69-5219-4772-9489-F7142C129A5D}"/>
              </a:ext>
            </a:extLst>
          </p:cNvPr>
          <p:cNvSpPr>
            <a:spLocks noGrp="1"/>
          </p:cNvSpPr>
          <p:nvPr>
            <p:ph type="subTitle" idx="3"/>
          </p:nvPr>
        </p:nvSpPr>
        <p:spPr/>
        <p:txBody>
          <a:bodyPr/>
          <a:lstStyle/>
          <a:p>
            <a:endParaRPr lang="en-GB"/>
          </a:p>
        </p:txBody>
      </p:sp>
      <p:sp>
        <p:nvSpPr>
          <p:cNvPr id="5" name="Subtitle 4">
            <a:extLst>
              <a:ext uri="{FF2B5EF4-FFF2-40B4-BE49-F238E27FC236}">
                <a16:creationId xmlns:a16="http://schemas.microsoft.com/office/drawing/2014/main" id="{64D77DC5-1E32-4B81-8FFE-96C2C6318BCF}"/>
              </a:ext>
            </a:extLst>
          </p:cNvPr>
          <p:cNvSpPr>
            <a:spLocks noGrp="1"/>
          </p:cNvSpPr>
          <p:nvPr>
            <p:ph type="subTitle" idx="4"/>
          </p:nvPr>
        </p:nvSpPr>
        <p:spPr/>
        <p:txBody>
          <a:bodyPr/>
          <a:lstStyle/>
          <a:p>
            <a:endParaRPr lang="en-GB"/>
          </a:p>
        </p:txBody>
      </p:sp>
      <p:sp>
        <p:nvSpPr>
          <p:cNvPr id="6" name="Subtitle 5">
            <a:extLst>
              <a:ext uri="{FF2B5EF4-FFF2-40B4-BE49-F238E27FC236}">
                <a16:creationId xmlns:a16="http://schemas.microsoft.com/office/drawing/2014/main" id="{FB355926-9B3B-4C4D-A800-11E6A5756182}"/>
              </a:ext>
            </a:extLst>
          </p:cNvPr>
          <p:cNvSpPr>
            <a:spLocks noGrp="1"/>
          </p:cNvSpPr>
          <p:nvPr>
            <p:ph type="subTitle" idx="5"/>
          </p:nvPr>
        </p:nvSpPr>
        <p:spPr/>
        <p:txBody>
          <a:bodyPr/>
          <a:lstStyle/>
          <a:p>
            <a:endParaRPr lang="en-GB"/>
          </a:p>
        </p:txBody>
      </p:sp>
      <p:sp>
        <p:nvSpPr>
          <p:cNvPr id="7" name="Subtitle 6">
            <a:extLst>
              <a:ext uri="{FF2B5EF4-FFF2-40B4-BE49-F238E27FC236}">
                <a16:creationId xmlns:a16="http://schemas.microsoft.com/office/drawing/2014/main" id="{FBA60F51-0C8E-4EDC-88F3-D9EC5C9B2064}"/>
              </a:ext>
            </a:extLst>
          </p:cNvPr>
          <p:cNvSpPr>
            <a:spLocks noGrp="1"/>
          </p:cNvSpPr>
          <p:nvPr>
            <p:ph type="subTitle" idx="6"/>
          </p:nvPr>
        </p:nvSpPr>
        <p:spPr/>
        <p:txBody>
          <a:bodyPr/>
          <a:lstStyle/>
          <a:p>
            <a:endParaRPr lang="en-GB"/>
          </a:p>
        </p:txBody>
      </p:sp>
      <p:sp>
        <p:nvSpPr>
          <p:cNvPr id="8" name="Title 7">
            <a:extLst>
              <a:ext uri="{FF2B5EF4-FFF2-40B4-BE49-F238E27FC236}">
                <a16:creationId xmlns:a16="http://schemas.microsoft.com/office/drawing/2014/main" id="{10C47918-69BD-4D2A-BD80-7356238DE98D}"/>
              </a:ext>
            </a:extLst>
          </p:cNvPr>
          <p:cNvSpPr>
            <a:spLocks noGrp="1"/>
          </p:cNvSpPr>
          <p:nvPr>
            <p:ph type="title"/>
          </p:nvPr>
        </p:nvSpPr>
        <p:spPr>
          <a:xfrm>
            <a:off x="723900" y="363301"/>
            <a:ext cx="7700100" cy="500700"/>
          </a:xfrm>
        </p:spPr>
        <p:txBody>
          <a:bodyPr/>
          <a:lstStyle/>
          <a:p>
            <a:pPr algn="ctr"/>
            <a:r>
              <a:rPr lang="en-GB" altLang="en-US" sz="1800" dirty="0"/>
              <a:t>Advantages and disadvantages of energy production by non-renewable resources </a:t>
            </a:r>
            <a:endParaRPr lang="en-GB" sz="1800" dirty="0"/>
          </a:p>
        </p:txBody>
      </p:sp>
      <p:sp>
        <p:nvSpPr>
          <p:cNvPr id="10" name="TextBox 9">
            <a:extLst>
              <a:ext uri="{FF2B5EF4-FFF2-40B4-BE49-F238E27FC236}">
                <a16:creationId xmlns:a16="http://schemas.microsoft.com/office/drawing/2014/main" id="{FF2EA916-628C-40B1-9D5D-2D30EE12D31B}"/>
              </a:ext>
            </a:extLst>
          </p:cNvPr>
          <p:cNvSpPr txBox="1"/>
          <p:nvPr/>
        </p:nvSpPr>
        <p:spPr>
          <a:xfrm>
            <a:off x="723900" y="1105173"/>
            <a:ext cx="7319710" cy="3108543"/>
          </a:xfrm>
          <a:prstGeom prst="rect">
            <a:avLst/>
          </a:prstGeom>
          <a:noFill/>
        </p:spPr>
        <p:txBody>
          <a:bodyPr wrap="square">
            <a:spAutoFit/>
          </a:bodyPr>
          <a:lstStyle/>
          <a:p>
            <a:r>
              <a:rPr lang="en-GB" b="1" dirty="0"/>
              <a:t>Advantages </a:t>
            </a:r>
          </a:p>
          <a:p>
            <a:endParaRPr lang="en-GB" dirty="0"/>
          </a:p>
          <a:p>
            <a:r>
              <a:rPr lang="en-GB" dirty="0"/>
              <a:t>Readily available</a:t>
            </a:r>
          </a:p>
          <a:p>
            <a:r>
              <a:rPr lang="en-GB" dirty="0"/>
              <a:t>Very large amounts of electricity can be generated in one place using coal, fairly cheaply. </a:t>
            </a:r>
            <a:br>
              <a:rPr lang="en-GB" dirty="0"/>
            </a:br>
            <a:r>
              <a:rPr lang="en-GB" dirty="0"/>
              <a:t>Transporting oil and gas to the power stations is easy. </a:t>
            </a:r>
            <a:br>
              <a:rPr lang="en-GB" dirty="0"/>
            </a:br>
            <a:r>
              <a:rPr lang="en-GB" dirty="0"/>
              <a:t>Gas-fired power stations are very efficient. </a:t>
            </a:r>
            <a:br>
              <a:rPr lang="en-GB" dirty="0"/>
            </a:br>
            <a:r>
              <a:rPr lang="en-GB" dirty="0"/>
              <a:t>A fossil-fuelled power station can be built almost anywhere, so long as you can get large quantities of fuel to it.</a:t>
            </a:r>
          </a:p>
          <a:p>
            <a:endParaRPr lang="en-GB" b="1" dirty="0"/>
          </a:p>
          <a:p>
            <a:r>
              <a:rPr lang="en-GB" b="1" dirty="0"/>
              <a:t>Disadvantages </a:t>
            </a:r>
          </a:p>
          <a:p>
            <a:endParaRPr lang="en-GB" b="1" dirty="0"/>
          </a:p>
          <a:p>
            <a:r>
              <a:rPr lang="en-GB" dirty="0"/>
              <a:t>Cause air pollution </a:t>
            </a:r>
          </a:p>
          <a:p>
            <a:r>
              <a:rPr lang="en-GB" dirty="0"/>
              <a:t>Will run out </a:t>
            </a:r>
          </a:p>
          <a:p>
            <a:r>
              <a:rPr lang="en-GB" dirty="0"/>
              <a:t>Nuclear fuels cause dangerous waste material. </a:t>
            </a:r>
          </a:p>
        </p:txBody>
      </p:sp>
    </p:spTree>
    <p:extLst>
      <p:ext uri="{BB962C8B-B14F-4D97-AF65-F5344CB8AC3E}">
        <p14:creationId xmlns:p14="http://schemas.microsoft.com/office/powerpoint/2010/main" val="139781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538E-1D98-440D-ACE5-522F8581404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B150533D-0982-43BB-9290-FF1BE8955864}"/>
              </a:ext>
            </a:extLst>
          </p:cNvPr>
          <p:cNvSpPr>
            <a:spLocks noGrp="1"/>
          </p:cNvSpPr>
          <p:nvPr>
            <p:ph type="subTitle" idx="1"/>
          </p:nvPr>
        </p:nvSpPr>
        <p:spPr/>
        <p:txBody>
          <a:bodyPr/>
          <a:lstStyle/>
          <a:p>
            <a:endParaRPr lang="en-GB" dirty="0"/>
          </a:p>
        </p:txBody>
      </p:sp>
      <p:pic>
        <p:nvPicPr>
          <p:cNvPr id="5" name="Picture 4" descr="Diagram&#10;&#10;Description automatically generated">
            <a:extLst>
              <a:ext uri="{FF2B5EF4-FFF2-40B4-BE49-F238E27FC236}">
                <a16:creationId xmlns:a16="http://schemas.microsoft.com/office/drawing/2014/main" id="{8B3F7E5D-3BA0-4B94-BEFC-C887C7509807}"/>
              </a:ext>
            </a:extLst>
          </p:cNvPr>
          <p:cNvPicPr>
            <a:picLocks noChangeAspect="1"/>
          </p:cNvPicPr>
          <p:nvPr/>
        </p:nvPicPr>
        <p:blipFill>
          <a:blip r:embed="rId2"/>
          <a:stretch>
            <a:fillRect/>
          </a:stretch>
        </p:blipFill>
        <p:spPr>
          <a:xfrm>
            <a:off x="2000250" y="0"/>
            <a:ext cx="5143500" cy="5143500"/>
          </a:xfrm>
          <a:prstGeom prst="rect">
            <a:avLst/>
          </a:prstGeom>
        </p:spPr>
      </p:pic>
    </p:spTree>
    <p:extLst>
      <p:ext uri="{BB962C8B-B14F-4D97-AF65-F5344CB8AC3E}">
        <p14:creationId xmlns:p14="http://schemas.microsoft.com/office/powerpoint/2010/main" val="2251340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F5FAD-3C5D-4F18-93AE-B6D162768DBA}"/>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38A389B5-73CE-4AA1-BAB3-F68B0F0EE86B}"/>
              </a:ext>
            </a:extLst>
          </p:cNvPr>
          <p:cNvSpPr>
            <a:spLocks noGrp="1"/>
          </p:cNvSpPr>
          <p:nvPr>
            <p:ph type="subTitle" idx="1"/>
          </p:nvPr>
        </p:nvSpPr>
        <p:spPr/>
        <p:txBody>
          <a:bodyPr/>
          <a:lstStyle/>
          <a:p>
            <a:endParaRPr lang="en-GB"/>
          </a:p>
        </p:txBody>
      </p:sp>
      <p:sp>
        <p:nvSpPr>
          <p:cNvPr id="4" name="Title 3">
            <a:extLst>
              <a:ext uri="{FF2B5EF4-FFF2-40B4-BE49-F238E27FC236}">
                <a16:creationId xmlns:a16="http://schemas.microsoft.com/office/drawing/2014/main" id="{7C6EC36A-67DE-4811-8866-7B0248627A4F}"/>
              </a:ext>
            </a:extLst>
          </p:cNvPr>
          <p:cNvSpPr>
            <a:spLocks noGrp="1"/>
          </p:cNvSpPr>
          <p:nvPr>
            <p:ph type="title" idx="2"/>
          </p:nvPr>
        </p:nvSpPr>
        <p:spPr/>
        <p:txBody>
          <a:bodyPr/>
          <a:lstStyle/>
          <a:p>
            <a:endParaRPr lang="en-GB"/>
          </a:p>
        </p:txBody>
      </p:sp>
      <p:sp>
        <p:nvSpPr>
          <p:cNvPr id="5" name="Subtitle 4">
            <a:extLst>
              <a:ext uri="{FF2B5EF4-FFF2-40B4-BE49-F238E27FC236}">
                <a16:creationId xmlns:a16="http://schemas.microsoft.com/office/drawing/2014/main" id="{15A82DDB-51FB-4A96-8D6A-C8CC59335A1B}"/>
              </a:ext>
            </a:extLst>
          </p:cNvPr>
          <p:cNvSpPr>
            <a:spLocks noGrp="1"/>
          </p:cNvSpPr>
          <p:nvPr>
            <p:ph type="subTitle" idx="3"/>
          </p:nvPr>
        </p:nvSpPr>
        <p:spPr/>
        <p:txBody>
          <a:bodyPr/>
          <a:lstStyle/>
          <a:p>
            <a:endParaRPr lang="en-GB"/>
          </a:p>
        </p:txBody>
      </p:sp>
      <p:sp>
        <p:nvSpPr>
          <p:cNvPr id="6" name="Title 5">
            <a:extLst>
              <a:ext uri="{FF2B5EF4-FFF2-40B4-BE49-F238E27FC236}">
                <a16:creationId xmlns:a16="http://schemas.microsoft.com/office/drawing/2014/main" id="{2A58FE60-1C93-497D-AA6C-69D68F88A8B5}"/>
              </a:ext>
            </a:extLst>
          </p:cNvPr>
          <p:cNvSpPr>
            <a:spLocks noGrp="1"/>
          </p:cNvSpPr>
          <p:nvPr>
            <p:ph type="title" idx="4"/>
          </p:nvPr>
        </p:nvSpPr>
        <p:spPr/>
        <p:txBody>
          <a:bodyPr/>
          <a:lstStyle/>
          <a:p>
            <a:endParaRPr lang="en-GB"/>
          </a:p>
        </p:txBody>
      </p:sp>
      <p:sp>
        <p:nvSpPr>
          <p:cNvPr id="7" name="Subtitle 6">
            <a:extLst>
              <a:ext uri="{FF2B5EF4-FFF2-40B4-BE49-F238E27FC236}">
                <a16:creationId xmlns:a16="http://schemas.microsoft.com/office/drawing/2014/main" id="{9D9BC969-C5BF-4C10-B5ED-088722B37085}"/>
              </a:ext>
            </a:extLst>
          </p:cNvPr>
          <p:cNvSpPr>
            <a:spLocks noGrp="1"/>
          </p:cNvSpPr>
          <p:nvPr>
            <p:ph type="subTitle" idx="5"/>
          </p:nvPr>
        </p:nvSpPr>
        <p:spPr/>
        <p:txBody>
          <a:bodyPr/>
          <a:lstStyle/>
          <a:p>
            <a:endParaRPr lang="en-GB"/>
          </a:p>
        </p:txBody>
      </p:sp>
      <p:sp>
        <p:nvSpPr>
          <p:cNvPr id="8" name="Title 7">
            <a:extLst>
              <a:ext uri="{FF2B5EF4-FFF2-40B4-BE49-F238E27FC236}">
                <a16:creationId xmlns:a16="http://schemas.microsoft.com/office/drawing/2014/main" id="{508170B4-3B66-4319-BCD6-76CB9CB9AC3D}"/>
              </a:ext>
            </a:extLst>
          </p:cNvPr>
          <p:cNvSpPr>
            <a:spLocks noGrp="1"/>
          </p:cNvSpPr>
          <p:nvPr>
            <p:ph type="title" idx="6"/>
          </p:nvPr>
        </p:nvSpPr>
        <p:spPr/>
        <p:txBody>
          <a:bodyPr/>
          <a:lstStyle/>
          <a:p>
            <a:endParaRPr lang="en-GB"/>
          </a:p>
        </p:txBody>
      </p:sp>
      <p:pic>
        <p:nvPicPr>
          <p:cNvPr id="10" name="Picture 9" descr="A picture containing text, music&#10;&#10;Description automatically generated">
            <a:extLst>
              <a:ext uri="{FF2B5EF4-FFF2-40B4-BE49-F238E27FC236}">
                <a16:creationId xmlns:a16="http://schemas.microsoft.com/office/drawing/2014/main" id="{1332A369-DFF6-4622-8292-F55F6AB50DE7}"/>
              </a:ext>
            </a:extLst>
          </p:cNvPr>
          <p:cNvPicPr>
            <a:picLocks noChangeAspect="1"/>
          </p:cNvPicPr>
          <p:nvPr/>
        </p:nvPicPr>
        <p:blipFill>
          <a:blip r:embed="rId2"/>
          <a:stretch>
            <a:fillRect/>
          </a:stretch>
        </p:blipFill>
        <p:spPr>
          <a:xfrm>
            <a:off x="1146045" y="0"/>
            <a:ext cx="6851909" cy="5143500"/>
          </a:xfrm>
          <a:prstGeom prst="rect">
            <a:avLst/>
          </a:prstGeom>
        </p:spPr>
      </p:pic>
    </p:spTree>
    <p:extLst>
      <p:ext uri="{BB962C8B-B14F-4D97-AF65-F5344CB8AC3E}">
        <p14:creationId xmlns:p14="http://schemas.microsoft.com/office/powerpoint/2010/main" val="23001721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FA7FC23-A7E4-42C6-8033-2FC01C3E39C6}"/>
              </a:ext>
            </a:extLst>
          </p:cNvPr>
          <p:cNvSpPr>
            <a:spLocks noGrp="1"/>
          </p:cNvSpPr>
          <p:nvPr>
            <p:ph type="subTitle" idx="1"/>
          </p:nvPr>
        </p:nvSpPr>
        <p:spPr/>
        <p:txBody>
          <a:bodyPr/>
          <a:lstStyle/>
          <a:p>
            <a:endParaRPr lang="en-GB" dirty="0"/>
          </a:p>
        </p:txBody>
      </p:sp>
      <p:sp>
        <p:nvSpPr>
          <p:cNvPr id="3" name="Subtitle 2">
            <a:extLst>
              <a:ext uri="{FF2B5EF4-FFF2-40B4-BE49-F238E27FC236}">
                <a16:creationId xmlns:a16="http://schemas.microsoft.com/office/drawing/2014/main" id="{BD6A64F2-3EA3-4CAB-BD5E-B430B8552CDF}"/>
              </a:ext>
            </a:extLst>
          </p:cNvPr>
          <p:cNvSpPr>
            <a:spLocks noGrp="1"/>
          </p:cNvSpPr>
          <p:nvPr>
            <p:ph type="subTitle" idx="2"/>
          </p:nvPr>
        </p:nvSpPr>
        <p:spPr/>
        <p:txBody>
          <a:bodyPr/>
          <a:lstStyle/>
          <a:p>
            <a:endParaRPr lang="en-GB"/>
          </a:p>
        </p:txBody>
      </p:sp>
      <p:sp>
        <p:nvSpPr>
          <p:cNvPr id="4" name="Subtitle 3">
            <a:extLst>
              <a:ext uri="{FF2B5EF4-FFF2-40B4-BE49-F238E27FC236}">
                <a16:creationId xmlns:a16="http://schemas.microsoft.com/office/drawing/2014/main" id="{F7E2A45B-013D-44F3-9E3F-020C0FB8D480}"/>
              </a:ext>
            </a:extLst>
          </p:cNvPr>
          <p:cNvSpPr>
            <a:spLocks noGrp="1"/>
          </p:cNvSpPr>
          <p:nvPr>
            <p:ph type="subTitle" idx="3"/>
          </p:nvPr>
        </p:nvSpPr>
        <p:spPr/>
        <p:txBody>
          <a:bodyPr/>
          <a:lstStyle/>
          <a:p>
            <a:endParaRPr lang="en-GB"/>
          </a:p>
        </p:txBody>
      </p:sp>
      <p:sp>
        <p:nvSpPr>
          <p:cNvPr id="5" name="Subtitle 4">
            <a:extLst>
              <a:ext uri="{FF2B5EF4-FFF2-40B4-BE49-F238E27FC236}">
                <a16:creationId xmlns:a16="http://schemas.microsoft.com/office/drawing/2014/main" id="{C83F0DD0-5D7F-489B-A96E-3DFE2308893C}"/>
              </a:ext>
            </a:extLst>
          </p:cNvPr>
          <p:cNvSpPr>
            <a:spLocks noGrp="1"/>
          </p:cNvSpPr>
          <p:nvPr>
            <p:ph type="subTitle" idx="4"/>
          </p:nvPr>
        </p:nvSpPr>
        <p:spPr/>
        <p:txBody>
          <a:bodyPr/>
          <a:lstStyle/>
          <a:p>
            <a:endParaRPr lang="en-GB"/>
          </a:p>
        </p:txBody>
      </p:sp>
      <p:sp>
        <p:nvSpPr>
          <p:cNvPr id="6" name="Title 5">
            <a:extLst>
              <a:ext uri="{FF2B5EF4-FFF2-40B4-BE49-F238E27FC236}">
                <a16:creationId xmlns:a16="http://schemas.microsoft.com/office/drawing/2014/main" id="{619BA60B-46D1-4924-964A-80C72978231A}"/>
              </a:ext>
            </a:extLst>
          </p:cNvPr>
          <p:cNvSpPr>
            <a:spLocks noGrp="1"/>
          </p:cNvSpPr>
          <p:nvPr>
            <p:ph type="title"/>
          </p:nvPr>
        </p:nvSpPr>
        <p:spPr/>
        <p:txBody>
          <a:bodyPr/>
          <a:lstStyle/>
          <a:p>
            <a:endParaRPr lang="en-GB"/>
          </a:p>
        </p:txBody>
      </p:sp>
      <p:pic>
        <p:nvPicPr>
          <p:cNvPr id="8" name="Picture 7" descr="A picture containing diagram&#10;&#10;Description automatically generated">
            <a:extLst>
              <a:ext uri="{FF2B5EF4-FFF2-40B4-BE49-F238E27FC236}">
                <a16:creationId xmlns:a16="http://schemas.microsoft.com/office/drawing/2014/main" id="{CA4B3672-97FE-4B16-B960-84FF9A8ACA34}"/>
              </a:ext>
            </a:extLst>
          </p:cNvPr>
          <p:cNvPicPr>
            <a:picLocks noChangeAspect="1"/>
          </p:cNvPicPr>
          <p:nvPr/>
        </p:nvPicPr>
        <p:blipFill>
          <a:blip r:embed="rId2"/>
          <a:stretch>
            <a:fillRect/>
          </a:stretch>
        </p:blipFill>
        <p:spPr>
          <a:xfrm>
            <a:off x="1182495" y="22303"/>
            <a:ext cx="4184960" cy="4184960"/>
          </a:xfrm>
          <a:prstGeom prst="rect">
            <a:avLst/>
          </a:prstGeom>
        </p:spPr>
      </p:pic>
    </p:spTree>
    <p:extLst>
      <p:ext uri="{BB962C8B-B14F-4D97-AF65-F5344CB8AC3E}">
        <p14:creationId xmlns:p14="http://schemas.microsoft.com/office/powerpoint/2010/main" val="8628329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DFB8-E33E-4933-AAB1-48F274354268}"/>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E44F6DEC-4480-4FEB-AB4D-CF3F9599F97E}"/>
              </a:ext>
            </a:extLst>
          </p:cNvPr>
          <p:cNvSpPr>
            <a:spLocks noGrp="1"/>
          </p:cNvSpPr>
          <p:nvPr>
            <p:ph type="subTitle" idx="1"/>
          </p:nvPr>
        </p:nvSpPr>
        <p:spPr/>
        <p:txBody>
          <a:bodyPr/>
          <a:lstStyle/>
          <a:p>
            <a:endParaRPr lang="en-GB"/>
          </a:p>
        </p:txBody>
      </p:sp>
      <p:pic>
        <p:nvPicPr>
          <p:cNvPr id="5" name="Picture 4" descr="A picture containing text&#10;&#10;Description automatically generated">
            <a:extLst>
              <a:ext uri="{FF2B5EF4-FFF2-40B4-BE49-F238E27FC236}">
                <a16:creationId xmlns:a16="http://schemas.microsoft.com/office/drawing/2014/main" id="{7AA93894-DCFB-4760-8717-C7E40956898C}"/>
              </a:ext>
            </a:extLst>
          </p:cNvPr>
          <p:cNvPicPr>
            <a:picLocks noChangeAspect="1"/>
          </p:cNvPicPr>
          <p:nvPr/>
        </p:nvPicPr>
        <p:blipFill>
          <a:blip r:embed="rId2"/>
          <a:stretch>
            <a:fillRect/>
          </a:stretch>
        </p:blipFill>
        <p:spPr>
          <a:xfrm>
            <a:off x="237893" y="790350"/>
            <a:ext cx="4728117" cy="3345143"/>
          </a:xfrm>
          <a:prstGeom prst="rect">
            <a:avLst/>
          </a:prstGeom>
        </p:spPr>
      </p:pic>
    </p:spTree>
    <p:extLst>
      <p:ext uri="{BB962C8B-B14F-4D97-AF65-F5344CB8AC3E}">
        <p14:creationId xmlns:p14="http://schemas.microsoft.com/office/powerpoint/2010/main" val="4064457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5CED-0EF1-4195-8F50-1AF204BD2E68}"/>
              </a:ext>
            </a:extLst>
          </p:cNvPr>
          <p:cNvSpPr>
            <a:spLocks noGrp="1"/>
          </p:cNvSpPr>
          <p:nvPr>
            <p:ph type="ctrTitle"/>
          </p:nvPr>
        </p:nvSpPr>
        <p:spPr/>
        <p:txBody>
          <a:bodyPr/>
          <a:lstStyle/>
          <a:p>
            <a:endParaRPr lang="en-GB"/>
          </a:p>
        </p:txBody>
      </p:sp>
      <p:pic>
        <p:nvPicPr>
          <p:cNvPr id="4" name="Picture 3" descr="Diagram&#10;&#10;Description automatically generated">
            <a:extLst>
              <a:ext uri="{FF2B5EF4-FFF2-40B4-BE49-F238E27FC236}">
                <a16:creationId xmlns:a16="http://schemas.microsoft.com/office/drawing/2014/main" id="{E502C3D1-96F9-4ADC-8A0C-92D7B09B6D1A}"/>
              </a:ext>
            </a:extLst>
          </p:cNvPr>
          <p:cNvPicPr>
            <a:picLocks noChangeAspect="1"/>
          </p:cNvPicPr>
          <p:nvPr/>
        </p:nvPicPr>
        <p:blipFill>
          <a:blip r:embed="rId2"/>
          <a:stretch>
            <a:fillRect/>
          </a:stretch>
        </p:blipFill>
        <p:spPr>
          <a:xfrm>
            <a:off x="3161174" y="806824"/>
            <a:ext cx="5760385" cy="4190680"/>
          </a:xfrm>
          <a:prstGeom prst="rect">
            <a:avLst/>
          </a:prstGeom>
        </p:spPr>
      </p:pic>
    </p:spTree>
    <p:extLst>
      <p:ext uri="{BB962C8B-B14F-4D97-AF65-F5344CB8AC3E}">
        <p14:creationId xmlns:p14="http://schemas.microsoft.com/office/powerpoint/2010/main" val="20280188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9401-53C9-4F6C-882F-17E0A67E660A}"/>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1B68B1D8-F340-4D33-85AB-71A58708ED53}"/>
              </a:ext>
            </a:extLst>
          </p:cNvPr>
          <p:cNvSpPr>
            <a:spLocks noGrp="1"/>
          </p:cNvSpPr>
          <p:nvPr>
            <p:ph type="subTitle" idx="1"/>
          </p:nvPr>
        </p:nvSpPr>
        <p:spPr/>
        <p:txBody>
          <a:bodyPr/>
          <a:lstStyle/>
          <a:p>
            <a:endParaRPr lang="en-GB"/>
          </a:p>
        </p:txBody>
      </p:sp>
      <p:pic>
        <p:nvPicPr>
          <p:cNvPr id="5" name="Picture 4" descr="A person with the mouth open&#10;&#10;Description automatically generated with medium confidence">
            <a:extLst>
              <a:ext uri="{FF2B5EF4-FFF2-40B4-BE49-F238E27FC236}">
                <a16:creationId xmlns:a16="http://schemas.microsoft.com/office/drawing/2014/main" id="{A1EEFE73-FD92-46CE-9C9A-DB42280F43FB}"/>
              </a:ext>
            </a:extLst>
          </p:cNvPr>
          <p:cNvPicPr>
            <a:picLocks noChangeAspect="1"/>
          </p:cNvPicPr>
          <p:nvPr/>
        </p:nvPicPr>
        <p:blipFill>
          <a:blip r:embed="rId2"/>
          <a:stretch>
            <a:fillRect/>
          </a:stretch>
        </p:blipFill>
        <p:spPr>
          <a:xfrm>
            <a:off x="836346" y="146127"/>
            <a:ext cx="7620000" cy="4895850"/>
          </a:xfrm>
          <a:prstGeom prst="rect">
            <a:avLst/>
          </a:prstGeom>
        </p:spPr>
      </p:pic>
    </p:spTree>
    <p:extLst>
      <p:ext uri="{BB962C8B-B14F-4D97-AF65-F5344CB8AC3E}">
        <p14:creationId xmlns:p14="http://schemas.microsoft.com/office/powerpoint/2010/main" val="27140440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B1FA03-3E0C-4249-9C18-E130D362FA34}"/>
              </a:ext>
            </a:extLst>
          </p:cNvPr>
          <p:cNvSpPr>
            <a:spLocks noGrp="1"/>
          </p:cNvSpPr>
          <p:nvPr>
            <p:ph type="title" idx="2"/>
          </p:nvPr>
        </p:nvSpPr>
        <p:spPr>
          <a:xfrm>
            <a:off x="809858" y="1354820"/>
            <a:ext cx="4457700" cy="539100"/>
          </a:xfrm>
        </p:spPr>
        <p:txBody>
          <a:bodyPr/>
          <a:lstStyle/>
          <a:p>
            <a:r>
              <a:rPr lang="nb-NO" sz="3600" b="1" i="0" dirty="0">
                <a:solidFill>
                  <a:schemeClr val="accent2">
                    <a:lumMod val="75000"/>
                  </a:schemeClr>
                </a:solidFill>
                <a:effectLst/>
                <a:latin typeface="Segoe UI Bold" panose="020B0802040204020203" pitchFamily="34" charset="0"/>
              </a:rPr>
              <a:t>Ap vil bruke oljefondet til å redde klimaet</a:t>
            </a:r>
            <a:br>
              <a:rPr lang="nb-NO" sz="3600" b="1" i="0" dirty="0">
                <a:solidFill>
                  <a:srgbClr val="333333"/>
                </a:solidFill>
                <a:effectLst/>
                <a:latin typeface="Segoe UI Bold" panose="020B0802040204020203" pitchFamily="34" charset="0"/>
              </a:rPr>
            </a:br>
            <a:endParaRPr lang="en-GB" sz="3600" dirty="0"/>
          </a:p>
        </p:txBody>
      </p:sp>
      <p:sp>
        <p:nvSpPr>
          <p:cNvPr id="4" name="Subtitle 3">
            <a:extLst>
              <a:ext uri="{FF2B5EF4-FFF2-40B4-BE49-F238E27FC236}">
                <a16:creationId xmlns:a16="http://schemas.microsoft.com/office/drawing/2014/main" id="{D1660E28-DD51-4194-8F68-EF4EE1E6ACE5}"/>
              </a:ext>
            </a:extLst>
          </p:cNvPr>
          <p:cNvSpPr>
            <a:spLocks noGrp="1"/>
          </p:cNvSpPr>
          <p:nvPr>
            <p:ph type="subTitle" idx="1"/>
          </p:nvPr>
        </p:nvSpPr>
        <p:spPr>
          <a:xfrm flipH="1">
            <a:off x="4572000" y="2243325"/>
            <a:ext cx="3456878" cy="331800"/>
          </a:xfrm>
        </p:spPr>
        <p:txBody>
          <a:bodyPr/>
          <a:lstStyle/>
          <a:p>
            <a:endParaRPr lang="en-GB" dirty="0"/>
          </a:p>
        </p:txBody>
      </p:sp>
      <p:sp>
        <p:nvSpPr>
          <p:cNvPr id="6" name="TextBox 5">
            <a:extLst>
              <a:ext uri="{FF2B5EF4-FFF2-40B4-BE49-F238E27FC236}">
                <a16:creationId xmlns:a16="http://schemas.microsoft.com/office/drawing/2014/main" id="{3A5914DF-2949-43E2-9AB4-A2B6BDF7600F}"/>
              </a:ext>
            </a:extLst>
          </p:cNvPr>
          <p:cNvSpPr txBox="1"/>
          <p:nvPr/>
        </p:nvSpPr>
        <p:spPr>
          <a:xfrm>
            <a:off x="4318465" y="319519"/>
            <a:ext cx="4572000" cy="307777"/>
          </a:xfrm>
          <a:prstGeom prst="rect">
            <a:avLst/>
          </a:prstGeom>
          <a:noFill/>
        </p:spPr>
        <p:txBody>
          <a:bodyPr wrap="square">
            <a:spAutoFit/>
          </a:bodyPr>
          <a:lstStyle/>
          <a:p>
            <a:pPr algn="l"/>
            <a:r>
              <a:rPr lang="en-GB" b="1" i="0" dirty="0">
                <a:solidFill>
                  <a:schemeClr val="bg1"/>
                </a:solidFill>
                <a:effectLst/>
                <a:latin typeface="Roboto" panose="02000000000000000000" pitchFamily="2" charset="0"/>
              </a:rPr>
              <a:t>Climate change dominates elections in oil-rich Norway</a:t>
            </a:r>
          </a:p>
        </p:txBody>
      </p:sp>
      <p:sp>
        <p:nvSpPr>
          <p:cNvPr id="8" name="TextBox 7">
            <a:extLst>
              <a:ext uri="{FF2B5EF4-FFF2-40B4-BE49-F238E27FC236}">
                <a16:creationId xmlns:a16="http://schemas.microsoft.com/office/drawing/2014/main" id="{765D449B-51D1-440E-88EB-2ED37FC754B4}"/>
              </a:ext>
            </a:extLst>
          </p:cNvPr>
          <p:cNvSpPr txBox="1"/>
          <p:nvPr/>
        </p:nvSpPr>
        <p:spPr>
          <a:xfrm>
            <a:off x="4508810" y="3644843"/>
            <a:ext cx="4572000" cy="523220"/>
          </a:xfrm>
          <a:prstGeom prst="rect">
            <a:avLst/>
          </a:prstGeom>
          <a:noFill/>
        </p:spPr>
        <p:txBody>
          <a:bodyPr wrap="square">
            <a:spAutoFit/>
          </a:bodyPr>
          <a:lstStyle/>
          <a:p>
            <a:r>
              <a:rPr lang="en-GB" b="1" dirty="0">
                <a:solidFill>
                  <a:schemeClr val="accent2">
                    <a:lumMod val="50000"/>
                  </a:schemeClr>
                </a:solidFill>
              </a:rPr>
              <a:t>Norway’s Energy Policies: Caught Between ‘Black Gold’ and Green Ambitions?</a:t>
            </a:r>
          </a:p>
        </p:txBody>
      </p:sp>
    </p:spTree>
    <p:extLst>
      <p:ext uri="{BB962C8B-B14F-4D97-AF65-F5344CB8AC3E}">
        <p14:creationId xmlns:p14="http://schemas.microsoft.com/office/powerpoint/2010/main" val="3891823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2"/>
          <p:cNvSpPr txBox="1">
            <a:spLocks noGrp="1"/>
          </p:cNvSpPr>
          <p:nvPr>
            <p:ph type="subTitle" idx="1"/>
          </p:nvPr>
        </p:nvSpPr>
        <p:spPr>
          <a:xfrm>
            <a:off x="1552525" y="1563900"/>
            <a:ext cx="6039000" cy="1431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a:t>
            </a:r>
            <a:endParaRPr dirty="0"/>
          </a:p>
        </p:txBody>
      </p:sp>
      <p:sp>
        <p:nvSpPr>
          <p:cNvPr id="291" name="Google Shape;291;p32"/>
          <p:cNvSpPr txBox="1">
            <a:spLocks noGrp="1"/>
          </p:cNvSpPr>
          <p:nvPr>
            <p:ph type="title"/>
          </p:nvPr>
        </p:nvSpPr>
        <p:spPr>
          <a:xfrm>
            <a:off x="5292648" y="2806628"/>
            <a:ext cx="3142800" cy="58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3" name="Picture 2" descr="Diagram&#10;&#10;Description automatically generated with medium confidence">
            <a:extLst>
              <a:ext uri="{FF2B5EF4-FFF2-40B4-BE49-F238E27FC236}">
                <a16:creationId xmlns:a16="http://schemas.microsoft.com/office/drawing/2014/main" id="{8E726920-38E7-47A7-A4B6-6FFA337E9D95}"/>
              </a:ext>
            </a:extLst>
          </p:cNvPr>
          <p:cNvPicPr>
            <a:picLocks noChangeAspect="1"/>
          </p:cNvPicPr>
          <p:nvPr/>
        </p:nvPicPr>
        <p:blipFill>
          <a:blip r:embed="rId3"/>
          <a:stretch>
            <a:fillRect/>
          </a:stretch>
        </p:blipFill>
        <p:spPr>
          <a:xfrm>
            <a:off x="149148" y="-118946"/>
            <a:ext cx="5143500" cy="5143500"/>
          </a:xfrm>
          <a:prstGeom prst="rect">
            <a:avLst/>
          </a:prstGeom>
        </p:spPr>
      </p:pic>
    </p:spTree>
    <p:extLst>
      <p:ext uri="{BB962C8B-B14F-4D97-AF65-F5344CB8AC3E}">
        <p14:creationId xmlns:p14="http://schemas.microsoft.com/office/powerpoint/2010/main" val="2225885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AF5A3A-8BDD-4618-8CA2-BC14B49CAD28}"/>
              </a:ext>
            </a:extLst>
          </p:cNvPr>
          <p:cNvSpPr>
            <a:spLocks noGrp="1"/>
          </p:cNvSpPr>
          <p:nvPr>
            <p:ph type="title"/>
          </p:nvPr>
        </p:nvSpPr>
        <p:spPr/>
        <p:txBody>
          <a:bodyPr/>
          <a:lstStyle/>
          <a:p>
            <a:endParaRPr lang="en-GB" dirty="0"/>
          </a:p>
        </p:txBody>
      </p:sp>
      <p:sp>
        <p:nvSpPr>
          <p:cNvPr id="5" name="Title 4">
            <a:extLst>
              <a:ext uri="{FF2B5EF4-FFF2-40B4-BE49-F238E27FC236}">
                <a16:creationId xmlns:a16="http://schemas.microsoft.com/office/drawing/2014/main" id="{4DF4F35C-CEAC-4477-9EF2-0D8D1C22AA72}"/>
              </a:ext>
            </a:extLst>
          </p:cNvPr>
          <p:cNvSpPr>
            <a:spLocks noGrp="1"/>
          </p:cNvSpPr>
          <p:nvPr>
            <p:ph type="title" idx="2"/>
          </p:nvPr>
        </p:nvSpPr>
        <p:spPr/>
        <p:txBody>
          <a:bodyPr/>
          <a:lstStyle/>
          <a:p>
            <a:endParaRPr lang="en-GB" dirty="0"/>
          </a:p>
        </p:txBody>
      </p:sp>
      <p:pic>
        <p:nvPicPr>
          <p:cNvPr id="7" name="Picture 6" descr="A picture containing text, sign, outdoor&#10;&#10;Description automatically generated">
            <a:extLst>
              <a:ext uri="{FF2B5EF4-FFF2-40B4-BE49-F238E27FC236}">
                <a16:creationId xmlns:a16="http://schemas.microsoft.com/office/drawing/2014/main" id="{F19D6AE8-B4DB-4EB6-88A4-5BF68A02CAE6}"/>
              </a:ext>
            </a:extLst>
          </p:cNvPr>
          <p:cNvPicPr>
            <a:picLocks noChangeAspect="1"/>
          </p:cNvPicPr>
          <p:nvPr/>
        </p:nvPicPr>
        <p:blipFill>
          <a:blip r:embed="rId2"/>
          <a:stretch>
            <a:fillRect/>
          </a:stretch>
        </p:blipFill>
        <p:spPr>
          <a:xfrm>
            <a:off x="106476" y="126381"/>
            <a:ext cx="6048997" cy="4748537"/>
          </a:xfrm>
          <a:prstGeom prst="rect">
            <a:avLst/>
          </a:prstGeom>
        </p:spPr>
      </p:pic>
      <p:pic>
        <p:nvPicPr>
          <p:cNvPr id="8" name="Picture 7">
            <a:extLst>
              <a:ext uri="{FF2B5EF4-FFF2-40B4-BE49-F238E27FC236}">
                <a16:creationId xmlns:a16="http://schemas.microsoft.com/office/drawing/2014/main" id="{522A8361-7F0A-4165-A8D2-7D5A56650565}"/>
              </a:ext>
            </a:extLst>
          </p:cNvPr>
          <p:cNvPicPr>
            <a:picLocks noChangeAspect="1"/>
          </p:cNvPicPr>
          <p:nvPr/>
        </p:nvPicPr>
        <p:blipFill>
          <a:blip r:embed="rId3"/>
          <a:stretch>
            <a:fillRect/>
          </a:stretch>
        </p:blipFill>
        <p:spPr>
          <a:xfrm>
            <a:off x="6289289" y="1375319"/>
            <a:ext cx="2728333" cy="2404831"/>
          </a:xfrm>
          <a:prstGeom prst="rect">
            <a:avLst/>
          </a:prstGeom>
        </p:spPr>
      </p:pic>
    </p:spTree>
    <p:extLst>
      <p:ext uri="{BB962C8B-B14F-4D97-AF65-F5344CB8AC3E}">
        <p14:creationId xmlns:p14="http://schemas.microsoft.com/office/powerpoint/2010/main" val="267595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61E24-E57B-4D5D-9ABE-BFE37D6D041F}"/>
              </a:ext>
            </a:extLst>
          </p:cNvPr>
          <p:cNvSpPr>
            <a:spLocks noGrp="1"/>
          </p:cNvSpPr>
          <p:nvPr>
            <p:ph type="title"/>
          </p:nvPr>
        </p:nvSpPr>
        <p:spPr>
          <a:xfrm>
            <a:off x="8343900" y="1677424"/>
            <a:ext cx="599378" cy="500700"/>
          </a:xfrm>
        </p:spPr>
        <p:txBody>
          <a:bodyPr/>
          <a:lstStyle/>
          <a:p>
            <a:r>
              <a:rPr lang="en-GB" dirty="0"/>
              <a:t>400</a:t>
            </a:r>
          </a:p>
        </p:txBody>
      </p:sp>
      <p:sp>
        <p:nvSpPr>
          <p:cNvPr id="3" name="Subtitle 2">
            <a:extLst>
              <a:ext uri="{FF2B5EF4-FFF2-40B4-BE49-F238E27FC236}">
                <a16:creationId xmlns:a16="http://schemas.microsoft.com/office/drawing/2014/main" id="{395BC872-689D-4166-8BBA-01044F7CA588}"/>
              </a:ext>
            </a:extLst>
          </p:cNvPr>
          <p:cNvSpPr>
            <a:spLocks noGrp="1"/>
          </p:cNvSpPr>
          <p:nvPr>
            <p:ph type="subTitle" idx="1"/>
          </p:nvPr>
        </p:nvSpPr>
        <p:spPr/>
        <p:txBody>
          <a:bodyPr/>
          <a:lstStyle/>
          <a:p>
            <a:endParaRPr lang="en-GB"/>
          </a:p>
        </p:txBody>
      </p:sp>
      <p:pic>
        <p:nvPicPr>
          <p:cNvPr id="5" name="Picture 4" descr="A picture containing text&#10;&#10;Description automatically generated">
            <a:extLst>
              <a:ext uri="{FF2B5EF4-FFF2-40B4-BE49-F238E27FC236}">
                <a16:creationId xmlns:a16="http://schemas.microsoft.com/office/drawing/2014/main" id="{CF5C30DF-A203-4B8C-80A3-383F7C2B5107}"/>
              </a:ext>
            </a:extLst>
          </p:cNvPr>
          <p:cNvPicPr>
            <a:picLocks noChangeAspect="1"/>
          </p:cNvPicPr>
          <p:nvPr/>
        </p:nvPicPr>
        <p:blipFill>
          <a:blip r:embed="rId2"/>
          <a:stretch>
            <a:fillRect/>
          </a:stretch>
        </p:blipFill>
        <p:spPr>
          <a:xfrm>
            <a:off x="1377223" y="435922"/>
            <a:ext cx="6540143" cy="4443343"/>
          </a:xfrm>
          <a:prstGeom prst="rect">
            <a:avLst/>
          </a:prstGeom>
        </p:spPr>
      </p:pic>
    </p:spTree>
    <p:extLst>
      <p:ext uri="{BB962C8B-B14F-4D97-AF65-F5344CB8AC3E}">
        <p14:creationId xmlns:p14="http://schemas.microsoft.com/office/powerpoint/2010/main" val="10043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vegetable&#10;&#10;Description automatically generated">
            <a:extLst>
              <a:ext uri="{FF2B5EF4-FFF2-40B4-BE49-F238E27FC236}">
                <a16:creationId xmlns:a16="http://schemas.microsoft.com/office/drawing/2014/main" id="{C736B274-B93A-4BCA-AECD-542983E4937F}"/>
              </a:ext>
            </a:extLst>
          </p:cNvPr>
          <p:cNvPicPr>
            <a:picLocks noChangeAspect="1"/>
          </p:cNvPicPr>
          <p:nvPr/>
        </p:nvPicPr>
        <p:blipFill>
          <a:blip r:embed="rId2"/>
          <a:stretch>
            <a:fillRect/>
          </a:stretch>
        </p:blipFill>
        <p:spPr>
          <a:xfrm>
            <a:off x="3900487" y="1990724"/>
            <a:ext cx="3196577" cy="2765833"/>
          </a:xfrm>
          <a:prstGeom prst="rect">
            <a:avLst/>
          </a:prstGeom>
        </p:spPr>
      </p:pic>
      <p:sp>
        <p:nvSpPr>
          <p:cNvPr id="6" name="TextBox 5">
            <a:extLst>
              <a:ext uri="{FF2B5EF4-FFF2-40B4-BE49-F238E27FC236}">
                <a16:creationId xmlns:a16="http://schemas.microsoft.com/office/drawing/2014/main" id="{D3835D23-A788-41E9-8CA7-84601852E2AC}"/>
              </a:ext>
            </a:extLst>
          </p:cNvPr>
          <p:cNvSpPr txBox="1"/>
          <p:nvPr/>
        </p:nvSpPr>
        <p:spPr>
          <a:xfrm>
            <a:off x="520118" y="551075"/>
            <a:ext cx="8330267" cy="1061829"/>
          </a:xfrm>
          <a:prstGeom prst="rect">
            <a:avLst/>
          </a:prstGeom>
          <a:noFill/>
        </p:spPr>
        <p:txBody>
          <a:bodyPr wrap="square">
            <a:spAutoFit/>
          </a:bodyPr>
          <a:lstStyle/>
          <a:p>
            <a:r>
              <a:rPr kumimoji="0" lang="en-GB" altLang="en-US" sz="2100" b="0" i="0" u="none" strike="noStrike" kern="0" cap="none" spc="0" normalizeH="0" baseline="0" noProof="0" dirty="0">
                <a:ln>
                  <a:noFill/>
                </a:ln>
                <a:solidFill>
                  <a:srgbClr val="006633"/>
                </a:solidFill>
                <a:effectLst/>
                <a:uLnTx/>
                <a:uFillTx/>
                <a:latin typeface="Comic Sans MS" panose="030F0702030302020204" pitchFamily="66" charset="0"/>
                <a:ea typeface="+mj-ea"/>
                <a:cs typeface="+mj-cs"/>
              </a:rPr>
              <a:t>Fission is a nuclear reaction in which an atomic nucleus splits, or fissions, into fragments with the release of large amounts of energy in the form of heat and radiation.</a:t>
            </a:r>
            <a:endParaRPr lang="en-GB" dirty="0"/>
          </a:p>
        </p:txBody>
      </p:sp>
    </p:spTree>
    <p:extLst>
      <p:ext uri="{BB962C8B-B14F-4D97-AF65-F5344CB8AC3E}">
        <p14:creationId xmlns:p14="http://schemas.microsoft.com/office/powerpoint/2010/main" val="712763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97FCD9-3945-47C1-A9C4-06803EBA8C66}"/>
              </a:ext>
            </a:extLst>
          </p:cNvPr>
          <p:cNvPicPr>
            <a:picLocks noChangeAspect="1"/>
          </p:cNvPicPr>
          <p:nvPr/>
        </p:nvPicPr>
        <p:blipFill>
          <a:blip r:embed="rId2"/>
          <a:stretch>
            <a:fillRect/>
          </a:stretch>
        </p:blipFill>
        <p:spPr>
          <a:xfrm>
            <a:off x="271277" y="355923"/>
            <a:ext cx="6341466" cy="4431653"/>
          </a:xfrm>
          <a:prstGeom prst="rect">
            <a:avLst/>
          </a:prstGeom>
        </p:spPr>
      </p:pic>
      <p:sp>
        <p:nvSpPr>
          <p:cNvPr id="2" name="Title 1">
            <a:extLst>
              <a:ext uri="{FF2B5EF4-FFF2-40B4-BE49-F238E27FC236}">
                <a16:creationId xmlns:a16="http://schemas.microsoft.com/office/drawing/2014/main" id="{9F90E023-6583-415D-A4A0-0ED1402BCD75}"/>
              </a:ext>
            </a:extLst>
          </p:cNvPr>
          <p:cNvSpPr>
            <a:spLocks noGrp="1"/>
          </p:cNvSpPr>
          <p:nvPr>
            <p:ph type="title"/>
          </p:nvPr>
        </p:nvSpPr>
        <p:spPr/>
        <p:txBody>
          <a:bodyPr/>
          <a:lstStyle/>
          <a:p>
            <a:endParaRPr lang="en-GB" dirty="0"/>
          </a:p>
        </p:txBody>
      </p:sp>
      <p:sp>
        <p:nvSpPr>
          <p:cNvPr id="3" name="Title 2">
            <a:extLst>
              <a:ext uri="{FF2B5EF4-FFF2-40B4-BE49-F238E27FC236}">
                <a16:creationId xmlns:a16="http://schemas.microsoft.com/office/drawing/2014/main" id="{5B9876C5-356E-4A61-8284-1CAF04D9F2A8}"/>
              </a:ext>
            </a:extLst>
          </p:cNvPr>
          <p:cNvSpPr>
            <a:spLocks noGrp="1"/>
          </p:cNvSpPr>
          <p:nvPr>
            <p:ph type="title" idx="2"/>
          </p:nvPr>
        </p:nvSpPr>
        <p:spPr/>
        <p:txBody>
          <a:bodyPr/>
          <a:lstStyle/>
          <a:p>
            <a:endParaRPr lang="en-GB"/>
          </a:p>
        </p:txBody>
      </p:sp>
      <p:sp>
        <p:nvSpPr>
          <p:cNvPr id="4" name="Subtitle 3">
            <a:extLst>
              <a:ext uri="{FF2B5EF4-FFF2-40B4-BE49-F238E27FC236}">
                <a16:creationId xmlns:a16="http://schemas.microsoft.com/office/drawing/2014/main" id="{97CCCAFE-16E9-4553-9C87-2A2696AA4F5F}"/>
              </a:ext>
            </a:extLst>
          </p:cNvPr>
          <p:cNvSpPr>
            <a:spLocks noGrp="1"/>
          </p:cNvSpPr>
          <p:nvPr>
            <p:ph type="subTitle" idx="1"/>
          </p:nvPr>
        </p:nvSpPr>
        <p:spPr/>
        <p:txBody>
          <a:bodyPr/>
          <a:lstStyle/>
          <a:p>
            <a:endParaRPr lang="en-GB"/>
          </a:p>
        </p:txBody>
      </p:sp>
      <p:pic>
        <p:nvPicPr>
          <p:cNvPr id="7" name="Picture 6" descr="A picture containing diagram&#10;&#10;Description automatically generated">
            <a:extLst>
              <a:ext uri="{FF2B5EF4-FFF2-40B4-BE49-F238E27FC236}">
                <a16:creationId xmlns:a16="http://schemas.microsoft.com/office/drawing/2014/main" id="{0241B138-E080-4AEE-8F60-EF44B9F8291A}"/>
              </a:ext>
            </a:extLst>
          </p:cNvPr>
          <p:cNvPicPr>
            <a:picLocks noChangeAspect="1"/>
          </p:cNvPicPr>
          <p:nvPr/>
        </p:nvPicPr>
        <p:blipFill>
          <a:blip r:embed="rId3"/>
          <a:stretch>
            <a:fillRect/>
          </a:stretch>
        </p:blipFill>
        <p:spPr>
          <a:xfrm>
            <a:off x="3174379" y="346583"/>
            <a:ext cx="5743531" cy="4441664"/>
          </a:xfrm>
          <a:prstGeom prst="rect">
            <a:avLst/>
          </a:prstGeom>
        </p:spPr>
      </p:pic>
    </p:spTree>
    <p:extLst>
      <p:ext uri="{BB962C8B-B14F-4D97-AF65-F5344CB8AC3E}">
        <p14:creationId xmlns:p14="http://schemas.microsoft.com/office/powerpoint/2010/main" val="383008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01DEA-DCEF-486D-8AF5-936315C2FDBB}"/>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63A68413-8622-46AF-936A-46BC29013E02}"/>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46918E58-2D35-4F1E-98EF-4C1D48F8CDC4}"/>
              </a:ext>
            </a:extLst>
          </p:cNvPr>
          <p:cNvPicPr>
            <a:picLocks noChangeAspect="1"/>
          </p:cNvPicPr>
          <p:nvPr/>
        </p:nvPicPr>
        <p:blipFill>
          <a:blip r:embed="rId2"/>
          <a:stretch>
            <a:fillRect/>
          </a:stretch>
        </p:blipFill>
        <p:spPr>
          <a:xfrm>
            <a:off x="52969" y="0"/>
            <a:ext cx="4861932" cy="4861932"/>
          </a:xfrm>
          <a:prstGeom prst="rect">
            <a:avLst/>
          </a:prstGeom>
        </p:spPr>
      </p:pic>
    </p:spTree>
    <p:extLst>
      <p:ext uri="{BB962C8B-B14F-4D97-AF65-F5344CB8AC3E}">
        <p14:creationId xmlns:p14="http://schemas.microsoft.com/office/powerpoint/2010/main" val="2203947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CCCC0-09B8-4D14-9044-8D25924B20FD}"/>
              </a:ext>
            </a:extLst>
          </p:cNvPr>
          <p:cNvSpPr txBox="1"/>
          <p:nvPr/>
        </p:nvSpPr>
        <p:spPr>
          <a:xfrm>
            <a:off x="2286000" y="2248060"/>
            <a:ext cx="4572000"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3600" b="1" i="0" u="none" strike="noStrike" kern="1200" cap="none" spc="0" normalizeH="0" baseline="0" noProof="0" dirty="0">
                <a:ln>
                  <a:noFill/>
                </a:ln>
                <a:solidFill>
                  <a:srgbClr val="006633"/>
                </a:solidFill>
                <a:effectLst/>
                <a:uLnTx/>
                <a:uFillTx/>
                <a:latin typeface="Garamond" panose="02020404030301010803" pitchFamily="18" charset="0"/>
                <a:ea typeface="+mn-ea"/>
                <a:cs typeface="+mn-cs"/>
              </a:rPr>
              <a:t>How it works</a:t>
            </a:r>
            <a:r>
              <a:rPr kumimoji="0" lang="en-GB" altLang="en-US" sz="1600" b="1" i="0" u="none" strike="noStrike" kern="1200" cap="none" spc="0" normalizeH="0" baseline="0" noProof="0" dirty="0">
                <a:ln>
                  <a:noFill/>
                </a:ln>
                <a:solidFill>
                  <a:srgbClr val="FF8040"/>
                </a:solidFill>
                <a:effectLst/>
                <a:uLnTx/>
                <a:uFillTx/>
                <a:latin typeface="Arial" panose="020B0604020202020204" pitchFamily="34" charset="0"/>
                <a:ea typeface="+mn-ea"/>
                <a:cs typeface="+mn-cs"/>
              </a:rPr>
              <a:t> </a:t>
            </a:r>
            <a:endParaRPr kumimoji="0" lang="en-GB"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60C8094B-A28C-4A0D-9ED6-84067BD82607}"/>
              </a:ext>
            </a:extLst>
          </p:cNvPr>
          <p:cNvPicPr>
            <a:picLocks noChangeAspect="1"/>
          </p:cNvPicPr>
          <p:nvPr/>
        </p:nvPicPr>
        <p:blipFill>
          <a:blip r:embed="rId2"/>
          <a:stretch>
            <a:fillRect/>
          </a:stretch>
        </p:blipFill>
        <p:spPr>
          <a:xfrm>
            <a:off x="1052386" y="3290910"/>
            <a:ext cx="6883599" cy="1092385"/>
          </a:xfrm>
          <a:prstGeom prst="rect">
            <a:avLst/>
          </a:prstGeom>
        </p:spPr>
      </p:pic>
    </p:spTree>
    <p:extLst>
      <p:ext uri="{BB962C8B-B14F-4D97-AF65-F5344CB8AC3E}">
        <p14:creationId xmlns:p14="http://schemas.microsoft.com/office/powerpoint/2010/main" val="1155186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6C4F35A-53EB-464B-9587-0CA1128D2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156" y="-1059667"/>
            <a:ext cx="10820400" cy="815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49154"/>
      </p:ext>
    </p:extLst>
  </p:cSld>
  <p:clrMapOvr>
    <a:masterClrMapping/>
  </p:clrMapOvr>
</p:sld>
</file>

<file path=ppt/theme/theme1.xml><?xml version="1.0" encoding="utf-8"?>
<a:theme xmlns:a="http://schemas.openxmlformats.org/drawingml/2006/main" name="Energy Company Meeting by Slidesgo">
  <a:themeElements>
    <a:clrScheme name="Simple Light">
      <a:dk1>
        <a:srgbClr val="000000"/>
      </a:dk1>
      <a:lt1>
        <a:srgbClr val="FFFFFF"/>
      </a:lt1>
      <a:dk2>
        <a:srgbClr val="666666"/>
      </a:dk2>
      <a:lt2>
        <a:srgbClr val="EFEFEF"/>
      </a:lt2>
      <a:accent1>
        <a:srgbClr val="F9DC21"/>
      </a:accent1>
      <a:accent2>
        <a:srgbClr val="00C3B1"/>
      </a:accent2>
      <a:accent3>
        <a:srgbClr val="A8D13D"/>
      </a:accent3>
      <a:accent4>
        <a:srgbClr val="7FCB4C"/>
      </a:accent4>
      <a:accent5>
        <a:srgbClr val="57C65A"/>
      </a:accent5>
      <a:accent6>
        <a:srgbClr val="2EC068"/>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839</TotalTime>
  <Words>2535</Words>
  <Application>Microsoft Office PowerPoint</Application>
  <PresentationFormat>On-screen Show (16:9)</PresentationFormat>
  <Paragraphs>208</Paragraphs>
  <Slides>71</Slides>
  <Notes>18</Notes>
  <HiddenSlides>0</HiddenSlides>
  <MMClips>3</MMClips>
  <ScaleCrop>false</ScaleCrop>
  <HeadingPairs>
    <vt:vector size="6" baseType="variant">
      <vt:variant>
        <vt:lpstr>Fonts Used</vt:lpstr>
      </vt:variant>
      <vt:variant>
        <vt:i4>18</vt:i4>
      </vt:variant>
      <vt:variant>
        <vt:lpstr>Theme</vt:lpstr>
      </vt:variant>
      <vt:variant>
        <vt:i4>26</vt:i4>
      </vt:variant>
      <vt:variant>
        <vt:lpstr>Slide Titles</vt:lpstr>
      </vt:variant>
      <vt:variant>
        <vt:i4>71</vt:i4>
      </vt:variant>
    </vt:vector>
  </HeadingPairs>
  <TitlesOfParts>
    <vt:vector size="115" baseType="lpstr">
      <vt:lpstr>Times</vt:lpstr>
      <vt:lpstr>Roboto</vt:lpstr>
      <vt:lpstr>Georgia</vt:lpstr>
      <vt:lpstr>GuardianTextEgyptian</vt:lpstr>
      <vt:lpstr>Garamond</vt:lpstr>
      <vt:lpstr>Times New Roman</vt:lpstr>
      <vt:lpstr>Helvetica</vt:lpstr>
      <vt:lpstr>Libre Baskerville</vt:lpstr>
      <vt:lpstr>Proxima Nova</vt:lpstr>
      <vt:lpstr>Encode Sans</vt:lpstr>
      <vt:lpstr>Arial</vt:lpstr>
      <vt:lpstr>Proxima Nova Semibold</vt:lpstr>
      <vt:lpstr>World Wind dings</vt:lpstr>
      <vt:lpstr>Comic Sans MS</vt:lpstr>
      <vt:lpstr>Segoe UI Bold</vt:lpstr>
      <vt:lpstr>Inter</vt:lpstr>
      <vt:lpstr>Wingdings</vt:lpstr>
      <vt:lpstr>Source Sans Pro</vt:lpstr>
      <vt:lpstr>Energy Company Meeting by Slidesgo</vt:lpstr>
      <vt:lpstr>Slidesgo Final Pages</vt:lpstr>
      <vt:lpstr>Edge</vt:lpstr>
      <vt:lpstr>Edge</vt:lpstr>
      <vt:lpstr>Edge</vt:lpstr>
      <vt:lpstr>Edge</vt:lpstr>
      <vt:lpstr>Edge</vt:lpstr>
      <vt:lpstr>Edge</vt:lpstr>
      <vt:lpstr>Edge</vt:lpstr>
      <vt:lpstr>Edge</vt:lpstr>
      <vt:lpstr>Edge</vt:lpstr>
      <vt:lpstr>Edge</vt:lpstr>
      <vt:lpstr>Edge</vt:lpstr>
      <vt:lpstr>Edge</vt:lpstr>
      <vt:lpstr>Edge</vt:lpstr>
      <vt:lpstr>Edge</vt:lpstr>
      <vt:lpstr>Edge</vt:lpstr>
      <vt:lpstr>Edge</vt:lpstr>
      <vt:lpstr>Edge</vt:lpstr>
      <vt:lpstr>Edge</vt:lpstr>
      <vt:lpstr>Edge</vt:lpstr>
      <vt:lpstr>Edge</vt:lpstr>
      <vt:lpstr>Edge</vt:lpstr>
      <vt:lpstr>Edge</vt:lpstr>
      <vt:lpstr>Edge</vt:lpstr>
      <vt:lpstr>Edge</vt:lpstr>
      <vt:lpstr>Resources (energy) </vt:lpstr>
      <vt:lpstr>PowerPoint Presentation</vt:lpstr>
      <vt:lpstr>PowerPoint Presentation</vt:lpstr>
      <vt:lpstr>PowerPoint Presentation</vt:lpstr>
      <vt:lpstr>PowerPoint Presentation</vt:lpstr>
      <vt:lpstr>Advantages and disadvantages of energy production by non-renewable resources </vt:lpstr>
      <vt:lpstr>PowerPoint Presentation</vt:lpstr>
      <vt:lpstr>PowerPoint Presentation</vt:lpstr>
      <vt:lpstr>PowerPoint Presentation</vt:lpstr>
      <vt:lpstr>PowerPoint Presentation</vt:lpstr>
      <vt:lpstr>World Energy Balance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12,000,000,0000,000</vt:lpstr>
      <vt:lpstr>Advantages and disadvantages of energy production by renewable resources </vt:lpstr>
      <vt:lpstr>PowerPoint Presentation</vt:lpstr>
      <vt:lpstr>PowerPoint Presentation</vt:lpstr>
      <vt:lpstr>PowerPoint Presentation</vt:lpstr>
      <vt:lpstr>Children are the main victims of  the reactor disaster </vt:lpstr>
      <vt:lpstr>PowerPoint Presentation</vt:lpstr>
      <vt:lpstr>PowerPoint Presentation</vt:lpstr>
      <vt:lpstr>Trans-Alaska Pipeline  Prudhoe Bay J Valdez</vt:lpstr>
      <vt:lpstr>PowerPoint Presentation</vt:lpstr>
      <vt:lpstr>PowerPoint Presentation</vt:lpstr>
      <vt:lpstr>PowerPoint Presentation</vt:lpstr>
      <vt:lpstr>23 March, 1989</vt:lpstr>
      <vt:lpstr>Exxon Valdez Oil Spill Images </vt:lpstr>
      <vt:lpstr>PowerPoint Presentation</vt:lpstr>
      <vt:lpstr>PowerPoint Presentation</vt:lpstr>
      <vt:lpstr>PowerPoint Presentation</vt:lpstr>
      <vt:lpstr>PowerPoint Presentation</vt:lpstr>
      <vt:lpstr>Itaipù</vt:lpstr>
      <vt:lpstr>How it works  A dam is built to trap water, usually in a valley where there is an existing lake. Water is allowed to flow through tunnels in the dam, to turn turbines and thus drive generators. </vt:lpstr>
      <vt:lpstr>PowerPoint Presentation</vt:lpstr>
      <vt:lpstr> Community biogas plant at Methan in Gujarat, India  Total families presently being benefitted with biogas plants  176 no.  Daily dung feeding  4 Tractor Trolleys (8.0 to 8.5 tonnes per day)  Total gas supply hours / day  5- 6 hours per day  Slurry / manure production per year average  1920 tonnes per annum  Annual firewood saving  72.75 tonnes/ year </vt:lpstr>
      <vt:lpstr>PowerPoint Presentation</vt:lpstr>
      <vt:lpstr>PowerPoint Presentation</vt:lpstr>
      <vt:lpstr>PowerPoint Presentation</vt:lpstr>
      <vt:lpstr>The Ocean Bottle</vt:lpstr>
      <vt:lpstr>PowerPoint Presentation</vt:lpstr>
      <vt:lpstr>PowerPoint Presentation</vt:lpstr>
      <vt:lpstr>PowerPoint Presentation</vt:lpstr>
      <vt:lpstr>—Someone Famous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 vil bruke oljefondet til å redde klimaet </vt:lpstr>
      <vt:lpstr>PowerPoint Presentation</vt:lpstr>
      <vt:lpstr>PowerPoint Presentation</vt:lpstr>
      <vt:lpstr>400</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Company Meeting</dc:title>
  <dc:creator>Christine.Evensen</dc:creator>
  <cp:lastModifiedBy>Christine Evensen</cp:lastModifiedBy>
  <cp:revision>42</cp:revision>
  <dcterms:modified xsi:type="dcterms:W3CDTF">2021-11-24T20:28:43Z</dcterms:modified>
</cp:coreProperties>
</file>