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93" r:id="rId3"/>
    <p:sldId id="308" r:id="rId4"/>
    <p:sldId id="312" r:id="rId5"/>
    <p:sldId id="307" r:id="rId6"/>
    <p:sldId id="278" r:id="rId7"/>
    <p:sldId id="316" r:id="rId8"/>
    <p:sldId id="268" r:id="rId9"/>
    <p:sldId id="317" r:id="rId10"/>
    <p:sldId id="303" r:id="rId11"/>
    <p:sldId id="306" r:id="rId12"/>
    <p:sldId id="318" r:id="rId13"/>
    <p:sldId id="319" r:id="rId14"/>
    <p:sldId id="320" r:id="rId15"/>
    <p:sldId id="288" r:id="rId16"/>
    <p:sldId id="295" r:id="rId17"/>
    <p:sldId id="305" r:id="rId18"/>
    <p:sldId id="279" r:id="rId19"/>
    <p:sldId id="304" r:id="rId20"/>
    <p:sldId id="321" r:id="rId21"/>
    <p:sldId id="286" r:id="rId22"/>
    <p:sldId id="309" r:id="rId23"/>
    <p:sldId id="322" r:id="rId24"/>
    <p:sldId id="299" r:id="rId25"/>
    <p:sldId id="287" r:id="rId26"/>
    <p:sldId id="281" r:id="rId27"/>
    <p:sldId id="311" r:id="rId28"/>
    <p:sldId id="310" r:id="rId29"/>
    <p:sldId id="32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620"/>
    <p:restoredTop sz="94660"/>
  </p:normalViewPr>
  <p:slideViewPr>
    <p:cSldViewPr snapToObjects="1">
      <p:cViewPr>
        <p:scale>
          <a:sx n="78" d="100"/>
          <a:sy n="78" d="100"/>
        </p:scale>
        <p:origin x="342" y="-174"/>
      </p:cViewPr>
      <p:guideLst>
        <p:guide orient="horz" pos="2160"/>
        <p:guide pos="2880"/>
      </p:guideLst>
    </p:cSldViewPr>
  </p:slide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b-NO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b-NO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b-NO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b-NO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b-NO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nb-NO" smtClean="0"/>
              <a:t>Click to edit Master text styles</a:t>
            </a:r>
          </a:p>
          <a:p>
            <a:pPr lvl="1" eaLnBrk="1" latinLnBrk="0" hangingPunct="1"/>
            <a:r>
              <a:rPr lang="nb-NO" smtClean="0"/>
              <a:t>Second level</a:t>
            </a:r>
          </a:p>
          <a:p>
            <a:pPr lvl="2" eaLnBrk="1" latinLnBrk="0" hangingPunct="1"/>
            <a:r>
              <a:rPr lang="nb-NO" smtClean="0"/>
              <a:t>Third level</a:t>
            </a:r>
          </a:p>
          <a:p>
            <a:pPr lvl="3" eaLnBrk="1" latinLnBrk="0" hangingPunct="1"/>
            <a:r>
              <a:rPr lang="nb-NO" smtClean="0"/>
              <a:t>Fourth level</a:t>
            </a:r>
          </a:p>
          <a:p>
            <a:pPr lvl="4" eaLnBrk="1" latinLnBrk="0" hangingPunct="1"/>
            <a:r>
              <a:rPr lang="nb-NO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b-NO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b-NO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  <a:alpha val="8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nb-NO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nb-NO" smtClean="0"/>
              <a:t>Click to edit Master text styles</a:t>
            </a:r>
          </a:p>
          <a:p>
            <a:pPr lvl="1" eaLnBrk="1" latinLnBrk="0" hangingPunct="1"/>
            <a:r>
              <a:rPr kumimoji="0" lang="nb-NO" smtClean="0"/>
              <a:t>Second level</a:t>
            </a:r>
          </a:p>
          <a:p>
            <a:pPr lvl="2" eaLnBrk="1" latinLnBrk="0" hangingPunct="1"/>
            <a:r>
              <a:rPr kumimoji="0" lang="nb-NO" smtClean="0"/>
              <a:t>Third level</a:t>
            </a:r>
          </a:p>
          <a:p>
            <a:pPr lvl="3" eaLnBrk="1" latinLnBrk="0" hangingPunct="1"/>
            <a:r>
              <a:rPr kumimoji="0" lang="nb-NO" smtClean="0"/>
              <a:t>Fourth level</a:t>
            </a:r>
          </a:p>
          <a:p>
            <a:pPr lvl="4" eaLnBrk="1" latinLnBrk="0" hangingPunct="1"/>
            <a:r>
              <a:rPr kumimoji="0" lang="nb-NO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9BB41CFF-993F-4F3A-AE5F-2C3E7BF88293}" type="datetimeFigureOut">
              <a:rPr lang="en-US" smtClean="0"/>
              <a:t>3/27/2015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1FF0F051-08D4-498B-A6D3-C75E994D133B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apping for Herm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16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Hafslund</a:t>
            </a:r>
            <a:r>
              <a:rPr lang="en-US" dirty="0" smtClean="0"/>
              <a:t> photo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959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96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80589"/>
            <a:ext cx="9145833" cy="574401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96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591139"/>
            <a:ext cx="9144000" cy="58096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96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81000"/>
            <a:ext cx="9144000" cy="61279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erman samlebilde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0163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762000" y="6248400"/>
            <a:ext cx="16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Hafslund</a:t>
            </a:r>
            <a:r>
              <a:rPr lang="en-US" dirty="0" smtClean="0"/>
              <a:t> photo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966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96967"/>
            <a:ext cx="9143999" cy="60562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G_96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47365"/>
            <a:ext cx="9144000" cy="5753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600" y="401030"/>
            <a:ext cx="9217599" cy="6075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9729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28700" y="1189038"/>
            <a:ext cx="71247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erman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4456"/>
            <a:ext cx="9144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Hafslund</a:t>
            </a:r>
            <a:r>
              <a:rPr lang="en-US" dirty="0" smtClean="0"/>
              <a:t> photo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95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-1"/>
            <a:ext cx="4572001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erma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837" y="1"/>
            <a:ext cx="4573363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67000" y="6260068"/>
            <a:ext cx="162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Hafslund</a:t>
            </a:r>
            <a:r>
              <a:rPr lang="en-US" dirty="0" smtClean="0"/>
              <a:t> photo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1600" y="0"/>
            <a:ext cx="428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8600"/>
            <a:ext cx="9144000" cy="731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95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57199"/>
            <a:ext cx="9144000" cy="6096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</TotalTime>
  <Words>8</Words>
  <Application>Microsoft Office PowerPoint</Application>
  <PresentationFormat>On-screen Show (4:3)</PresentationFormat>
  <Paragraphs>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Century Gothic</vt:lpstr>
      <vt:lpstr>Verdana</vt:lpstr>
      <vt:lpstr>Wingdings 2</vt:lpstr>
      <vt:lpstr>Verve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Christine Evensen</dc:creator>
  <cp:lastModifiedBy>ois</cp:lastModifiedBy>
  <cp:revision>25</cp:revision>
  <dcterms:created xsi:type="dcterms:W3CDTF">2009-06-04T16:49:40Z</dcterms:created>
  <dcterms:modified xsi:type="dcterms:W3CDTF">2015-03-27T12:17:08Z</dcterms:modified>
</cp:coreProperties>
</file>